
<file path=[Content_Types].xml><?xml version="1.0" encoding="utf-8"?>
<Types xmlns="http://schemas.openxmlformats.org/package/2006/content-types">
  <Default Extension="gif" ContentType="image/gif"/>
  <Default Extension="jpeg" ContentType="image/jpeg"/>
  <Default Extension="jpg" ContentType="image/jpeg"/>
  <Default Extension="php"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omments/comment3.xml" ContentType="application/vnd.openxmlformats-officedocument.presentationml.comments+xml"/>
  <Override PartName="/ppt/comments/comment4.xml" ContentType="application/vnd.openxmlformats-officedocument.presentationml.comment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82" r:id="rId7"/>
    <p:sldId id="261" r:id="rId8"/>
    <p:sldId id="296" r:id="rId9"/>
    <p:sldId id="262" r:id="rId10"/>
    <p:sldId id="263" r:id="rId11"/>
    <p:sldId id="264" r:id="rId12"/>
    <p:sldId id="265" r:id="rId13"/>
    <p:sldId id="266" r:id="rId14"/>
    <p:sldId id="267" r:id="rId15"/>
    <p:sldId id="290" r:id="rId16"/>
    <p:sldId id="284" r:id="rId17"/>
    <p:sldId id="285" r:id="rId18"/>
    <p:sldId id="286" r:id="rId19"/>
    <p:sldId id="287" r:id="rId20"/>
    <p:sldId id="288" r:id="rId21"/>
    <p:sldId id="289" r:id="rId22"/>
    <p:sldId id="268" r:id="rId23"/>
    <p:sldId id="269" r:id="rId24"/>
    <p:sldId id="270" r:id="rId25"/>
    <p:sldId id="271" r:id="rId26"/>
    <p:sldId id="272" r:id="rId27"/>
    <p:sldId id="273" r:id="rId28"/>
    <p:sldId id="275" r:id="rId29"/>
    <p:sldId id="276" r:id="rId30"/>
    <p:sldId id="277" r:id="rId31"/>
    <p:sldId id="278" r:id="rId32"/>
    <p:sldId id="279" r:id="rId33"/>
    <p:sldId id="274" r:id="rId34"/>
    <p:sldId id="295" r:id="rId35"/>
    <p:sldId id="301" r:id="rId36"/>
    <p:sldId id="291" r:id="rId37"/>
    <p:sldId id="298" r:id="rId38"/>
    <p:sldId id="292" r:id="rId39"/>
    <p:sldId id="300" r:id="rId40"/>
    <p:sldId id="280" r:id="rId41"/>
    <p:sldId id="293" r:id="rId42"/>
    <p:sldId id="294" r:id="rId4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etano Mulonia" initials="GM" lastIdx="10" clrIdx="0">
    <p:extLst>
      <p:ext uri="{19B8F6BF-5375-455C-9EA6-DF929625EA0E}">
        <p15:presenceInfo xmlns:p15="http://schemas.microsoft.com/office/powerpoint/2012/main" userId="87a8ecbb188baf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3" d="100"/>
          <a:sy n="63" d="100"/>
        </p:scale>
        <p:origin x="78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18T22:15:01.305" idx="1">
    <p:pos x="10" y="10"/>
    <p:text>vediamo i soggetti attori dell'interro iter che porta dalla decisione di effettuare lavori alla realizzazione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4-19T00:14:56.313" idx="3">
    <p:pos x="10" y="10"/>
    <p:text>art 1135 c.c. n.4 costituzione del fondo speciale per i lavori eccedenti l'ordinaria amministrazione</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4-19T00:33:02.847" idx="4">
    <p:pos x="7427" y="4153"/>
    <p:text>rspp RESPONSABILE DEL SERVIZIO DI  PREVENZIONE E PROTEZIONE</p:text>
    <p:extLst mod="1">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4-19T00:37:34.823" idx="5">
    <p:pos x="10" y="10"/>
    <p:text>AAA CULPA IN ELIGENDO</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4-19T00:46:12.345" idx="6">
    <p:pos x="10" y="10"/>
    <p:text>NUDUS MINISTER</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4-25T23:24:44.815" idx="10">
    <p:pos x="7408" y="4125"/>
    <p:text>aggiorna il mandante sull'andamento del contratto giocando d'anticipo</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4-25T22:29:56.207" idx="8">
    <p:pos x="10" y="10"/>
    <p:text>2049 la responsabilità dei padroni e dei committenti</p:text>
    <p:extLst>
      <p:ext uri="{C676402C-5697-4E1C-873F-D02D1690AC5C}">
        <p15:threadingInfo xmlns:p15="http://schemas.microsoft.com/office/powerpoint/2012/main" timeZoneBias="-120"/>
      </p:ext>
    </p:extLst>
  </p:cm>
  <p:cm authorId="1" dt="2019-04-25T22:31:24.712" idx="9">
    <p:pos x="10" y="146"/>
    <p:text>2048  la responsabilità dei genitori, tutori, precettori e maestri d'arte</p:text>
    <p:extLst>
      <p:ext uri="{C676402C-5697-4E1C-873F-D02D1690AC5C}">
        <p15:threadingInfo xmlns:p15="http://schemas.microsoft.com/office/powerpoint/2012/main" timeZoneBias="-120">
          <p15:parentCm authorId="1" idx="8"/>
        </p15:threadingInfo>
      </p:ext>
    </p:extLst>
  </p:cm>
</p:cmLst>
</file>

<file path=ppt/diagrams/_rels/data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svg"/></Relationships>
</file>

<file path=ppt/diagrams/_rels/data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13.svg"/><Relationship Id="rId4" Type="http://schemas.openxmlformats.org/officeDocument/2006/relationships/image" Target="../media/image3.svg"/><Relationship Id="rId9" Type="http://schemas.openxmlformats.org/officeDocument/2006/relationships/image" Target="../media/image12.png"/></Relationships>
</file>

<file path=ppt/diagrams/_rels/data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1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13.svg"/><Relationship Id="rId4" Type="http://schemas.openxmlformats.org/officeDocument/2006/relationships/image" Target="../media/image3.svg"/><Relationship Id="rId9" Type="http://schemas.openxmlformats.org/officeDocument/2006/relationships/image" Target="../media/image12.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CB994-A179-4ED4-813F-AEE45643869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2F75504-829D-4262-8110-B2E787424309}">
      <dgm:prSet/>
      <dgm:spPr/>
      <dgm:t>
        <a:bodyPr/>
        <a:lstStyle/>
        <a:p>
          <a:r>
            <a:rPr lang="it-IT"/>
            <a:t>Stabilisce di realizzare i lavori di manutenzione</a:t>
          </a:r>
          <a:endParaRPr lang="en-US"/>
        </a:p>
      </dgm:t>
    </dgm:pt>
    <dgm:pt modelId="{966A7E0D-D66F-4C13-850C-0CDE2E4F5FC2}" type="parTrans" cxnId="{2DB042E9-CB86-4444-8181-5B144E77FEA5}">
      <dgm:prSet/>
      <dgm:spPr/>
      <dgm:t>
        <a:bodyPr/>
        <a:lstStyle/>
        <a:p>
          <a:endParaRPr lang="en-US"/>
        </a:p>
      </dgm:t>
    </dgm:pt>
    <dgm:pt modelId="{DF191D2F-C7EF-4F83-9E8E-9F815BAC6DA3}" type="sibTrans" cxnId="{2DB042E9-CB86-4444-8181-5B144E77FEA5}">
      <dgm:prSet/>
      <dgm:spPr/>
      <dgm:t>
        <a:bodyPr/>
        <a:lstStyle/>
        <a:p>
          <a:endParaRPr lang="en-US"/>
        </a:p>
      </dgm:t>
    </dgm:pt>
    <dgm:pt modelId="{1FA3136D-2044-456C-88B4-6D4FC1B6E849}">
      <dgm:prSet/>
      <dgm:spPr/>
      <dgm:t>
        <a:bodyPr/>
        <a:lstStyle/>
        <a:p>
          <a:r>
            <a:rPr lang="it-IT"/>
            <a:t>A chi demandarli</a:t>
          </a:r>
          <a:endParaRPr lang="en-US"/>
        </a:p>
      </dgm:t>
    </dgm:pt>
    <dgm:pt modelId="{66DAAB92-35D9-4024-9FAD-4634165BD6F4}" type="parTrans" cxnId="{F155EDC6-F9F4-4A14-B3A0-C6F48BDC6E01}">
      <dgm:prSet/>
      <dgm:spPr/>
      <dgm:t>
        <a:bodyPr/>
        <a:lstStyle/>
        <a:p>
          <a:endParaRPr lang="en-US"/>
        </a:p>
      </dgm:t>
    </dgm:pt>
    <dgm:pt modelId="{8E747398-0562-4214-B861-960AF6D285B5}" type="sibTrans" cxnId="{F155EDC6-F9F4-4A14-B3A0-C6F48BDC6E01}">
      <dgm:prSet/>
      <dgm:spPr/>
      <dgm:t>
        <a:bodyPr/>
        <a:lstStyle/>
        <a:p>
          <a:endParaRPr lang="en-US"/>
        </a:p>
      </dgm:t>
    </dgm:pt>
    <dgm:pt modelId="{66C6664D-712F-444B-90E9-291009FA2665}">
      <dgm:prSet/>
      <dgm:spPr/>
      <dgm:t>
        <a:bodyPr/>
        <a:lstStyle/>
        <a:p>
          <a:r>
            <a:rPr lang="it-IT"/>
            <a:t>Deve essere composta  dai proprietari e i nudi proprietari</a:t>
          </a:r>
          <a:endParaRPr lang="en-US"/>
        </a:p>
      </dgm:t>
    </dgm:pt>
    <dgm:pt modelId="{72E3CFE6-9F10-464E-BA31-8E815B303BD3}" type="parTrans" cxnId="{7A5557C6-121C-473C-B66B-9D180419244C}">
      <dgm:prSet/>
      <dgm:spPr/>
      <dgm:t>
        <a:bodyPr/>
        <a:lstStyle/>
        <a:p>
          <a:endParaRPr lang="en-US"/>
        </a:p>
      </dgm:t>
    </dgm:pt>
    <dgm:pt modelId="{23BFEC32-0984-4768-937F-5333545B10CC}" type="sibTrans" cxnId="{7A5557C6-121C-473C-B66B-9D180419244C}">
      <dgm:prSet/>
      <dgm:spPr/>
      <dgm:t>
        <a:bodyPr/>
        <a:lstStyle/>
        <a:p>
          <a:endParaRPr lang="en-US"/>
        </a:p>
      </dgm:t>
    </dgm:pt>
    <dgm:pt modelId="{9C0BEFB2-281B-4F19-87A6-9B8ACC9E372F}">
      <dgm:prSet/>
      <dgm:spPr/>
      <dgm:t>
        <a:bodyPr/>
        <a:lstStyle/>
        <a:p>
          <a:r>
            <a:rPr lang="it-IT"/>
            <a:t>Occorrono più convocazioni per decidere le varie fasi dell’intero procedimento: </a:t>
          </a:r>
          <a:endParaRPr lang="en-US"/>
        </a:p>
      </dgm:t>
    </dgm:pt>
    <dgm:pt modelId="{D442D6A2-00ED-4E24-8B9D-82CC445461B6}" type="parTrans" cxnId="{E2AD62E6-13C0-466D-A965-F4828860D2ED}">
      <dgm:prSet/>
      <dgm:spPr/>
      <dgm:t>
        <a:bodyPr/>
        <a:lstStyle/>
        <a:p>
          <a:endParaRPr lang="en-US"/>
        </a:p>
      </dgm:t>
    </dgm:pt>
    <dgm:pt modelId="{967976CE-07E3-4299-B2C1-C8D81B0C5C79}" type="sibTrans" cxnId="{E2AD62E6-13C0-466D-A965-F4828860D2ED}">
      <dgm:prSet/>
      <dgm:spPr/>
      <dgm:t>
        <a:bodyPr/>
        <a:lstStyle/>
        <a:p>
          <a:endParaRPr lang="en-US"/>
        </a:p>
      </dgm:t>
    </dgm:pt>
    <dgm:pt modelId="{AD732D7D-0823-4D86-9B37-5CDD492DD2B0}">
      <dgm:prSet/>
      <dgm:spPr/>
      <dgm:t>
        <a:bodyPr/>
        <a:lstStyle/>
        <a:p>
          <a:r>
            <a:rPr lang="it-IT" dirty="0"/>
            <a:t>1) decisione di eseguire i lavori - la nomina di un progettista: progetta l’opera ed individua le categorie dei lavori da realizzare; relaziona sullo stato dei luoghi – redige un disciplinare tecnico dei lavori (cd computo metrico estimativo)</a:t>
          </a:r>
          <a:endParaRPr lang="en-US" dirty="0"/>
        </a:p>
      </dgm:t>
    </dgm:pt>
    <dgm:pt modelId="{4226830F-09B4-4E2A-BF6B-EBAEE285A6E5}" type="parTrans" cxnId="{8CF12F7E-05C2-4110-A2A1-1205DD6FD201}">
      <dgm:prSet/>
      <dgm:spPr/>
      <dgm:t>
        <a:bodyPr/>
        <a:lstStyle/>
        <a:p>
          <a:endParaRPr lang="en-US"/>
        </a:p>
      </dgm:t>
    </dgm:pt>
    <dgm:pt modelId="{955A97C1-A4DF-4F0A-9800-EB9003C81767}" type="sibTrans" cxnId="{8CF12F7E-05C2-4110-A2A1-1205DD6FD201}">
      <dgm:prSet/>
      <dgm:spPr/>
      <dgm:t>
        <a:bodyPr/>
        <a:lstStyle/>
        <a:p>
          <a:endParaRPr lang="en-US"/>
        </a:p>
      </dgm:t>
    </dgm:pt>
    <dgm:pt modelId="{2203CD87-EFA7-4CF0-94BE-1858C931CC3F}">
      <dgm:prSet/>
      <dgm:spPr/>
      <dgm:t>
        <a:bodyPr/>
        <a:lstStyle/>
        <a:p>
          <a:r>
            <a:rPr lang="it-IT"/>
            <a:t>2) valutazione del progetto ed eventuali modifiche</a:t>
          </a:r>
          <a:endParaRPr lang="en-US"/>
        </a:p>
      </dgm:t>
    </dgm:pt>
    <dgm:pt modelId="{AD866BD1-0E01-4D4A-A827-9FA7AED7E399}" type="parTrans" cxnId="{15E37876-509B-4527-AC3D-1D10BBD66AA6}">
      <dgm:prSet/>
      <dgm:spPr/>
      <dgm:t>
        <a:bodyPr/>
        <a:lstStyle/>
        <a:p>
          <a:endParaRPr lang="en-US"/>
        </a:p>
      </dgm:t>
    </dgm:pt>
    <dgm:pt modelId="{434EE8D7-1DDD-4809-BB5C-0DFEEB38D6CB}" type="sibTrans" cxnId="{15E37876-509B-4527-AC3D-1D10BBD66AA6}">
      <dgm:prSet/>
      <dgm:spPr/>
      <dgm:t>
        <a:bodyPr/>
        <a:lstStyle/>
        <a:p>
          <a:endParaRPr lang="en-US"/>
        </a:p>
      </dgm:t>
    </dgm:pt>
    <dgm:pt modelId="{A9EE234A-7C2D-4B6D-ADD4-14F7E88BCC4E}" type="pres">
      <dgm:prSet presAssocID="{26ACB994-A179-4ED4-813F-AEE45643869E}" presName="linear" presStyleCnt="0">
        <dgm:presLayoutVars>
          <dgm:animLvl val="lvl"/>
          <dgm:resizeHandles val="exact"/>
        </dgm:presLayoutVars>
      </dgm:prSet>
      <dgm:spPr/>
    </dgm:pt>
    <dgm:pt modelId="{2D4AC8C8-D4E9-4B4A-B63D-FDC776ABE10E}" type="pres">
      <dgm:prSet presAssocID="{52F75504-829D-4262-8110-B2E787424309}" presName="parentText" presStyleLbl="node1" presStyleIdx="0" presStyleCnt="6">
        <dgm:presLayoutVars>
          <dgm:chMax val="0"/>
          <dgm:bulletEnabled val="1"/>
        </dgm:presLayoutVars>
      </dgm:prSet>
      <dgm:spPr/>
    </dgm:pt>
    <dgm:pt modelId="{9C081F19-A153-4B01-9796-1285929464BF}" type="pres">
      <dgm:prSet presAssocID="{DF191D2F-C7EF-4F83-9E8E-9F815BAC6DA3}" presName="spacer" presStyleCnt="0"/>
      <dgm:spPr/>
    </dgm:pt>
    <dgm:pt modelId="{4E180B06-BAAB-4E2E-A767-0A4F5B4DBE1E}" type="pres">
      <dgm:prSet presAssocID="{1FA3136D-2044-456C-88B4-6D4FC1B6E849}" presName="parentText" presStyleLbl="node1" presStyleIdx="1" presStyleCnt="6">
        <dgm:presLayoutVars>
          <dgm:chMax val="0"/>
          <dgm:bulletEnabled val="1"/>
        </dgm:presLayoutVars>
      </dgm:prSet>
      <dgm:spPr/>
    </dgm:pt>
    <dgm:pt modelId="{A246FD41-A344-419B-AD19-18C71ECA2C9E}" type="pres">
      <dgm:prSet presAssocID="{8E747398-0562-4214-B861-960AF6D285B5}" presName="spacer" presStyleCnt="0"/>
      <dgm:spPr/>
    </dgm:pt>
    <dgm:pt modelId="{E85BEE67-6FE5-449D-9466-C20C3EF40C16}" type="pres">
      <dgm:prSet presAssocID="{66C6664D-712F-444B-90E9-291009FA2665}" presName="parentText" presStyleLbl="node1" presStyleIdx="2" presStyleCnt="6">
        <dgm:presLayoutVars>
          <dgm:chMax val="0"/>
          <dgm:bulletEnabled val="1"/>
        </dgm:presLayoutVars>
      </dgm:prSet>
      <dgm:spPr/>
    </dgm:pt>
    <dgm:pt modelId="{7314D7FA-3300-49B3-81EF-B682E21FE0AC}" type="pres">
      <dgm:prSet presAssocID="{23BFEC32-0984-4768-937F-5333545B10CC}" presName="spacer" presStyleCnt="0"/>
      <dgm:spPr/>
    </dgm:pt>
    <dgm:pt modelId="{DAD30F01-E017-4A61-BCEB-78202BF1EA49}" type="pres">
      <dgm:prSet presAssocID="{9C0BEFB2-281B-4F19-87A6-9B8ACC9E372F}" presName="parentText" presStyleLbl="node1" presStyleIdx="3" presStyleCnt="6">
        <dgm:presLayoutVars>
          <dgm:chMax val="0"/>
          <dgm:bulletEnabled val="1"/>
        </dgm:presLayoutVars>
      </dgm:prSet>
      <dgm:spPr/>
    </dgm:pt>
    <dgm:pt modelId="{08E77E9B-FC25-4E3E-9802-7B984BAAD3FC}" type="pres">
      <dgm:prSet presAssocID="{967976CE-07E3-4299-B2C1-C8D81B0C5C79}" presName="spacer" presStyleCnt="0"/>
      <dgm:spPr/>
    </dgm:pt>
    <dgm:pt modelId="{DADB1034-BDED-4ED8-B646-F87E59257ABE}" type="pres">
      <dgm:prSet presAssocID="{AD732D7D-0823-4D86-9B37-5CDD492DD2B0}" presName="parentText" presStyleLbl="node1" presStyleIdx="4" presStyleCnt="6">
        <dgm:presLayoutVars>
          <dgm:chMax val="0"/>
          <dgm:bulletEnabled val="1"/>
        </dgm:presLayoutVars>
      </dgm:prSet>
      <dgm:spPr/>
    </dgm:pt>
    <dgm:pt modelId="{93AE54C1-8A3D-472B-905B-32EF1353F90E}" type="pres">
      <dgm:prSet presAssocID="{955A97C1-A4DF-4F0A-9800-EB9003C81767}" presName="spacer" presStyleCnt="0"/>
      <dgm:spPr/>
    </dgm:pt>
    <dgm:pt modelId="{D9F3E032-6A38-423A-89F7-8DAC8574C9CA}" type="pres">
      <dgm:prSet presAssocID="{2203CD87-EFA7-4CF0-94BE-1858C931CC3F}" presName="parentText" presStyleLbl="node1" presStyleIdx="5" presStyleCnt="6">
        <dgm:presLayoutVars>
          <dgm:chMax val="0"/>
          <dgm:bulletEnabled val="1"/>
        </dgm:presLayoutVars>
      </dgm:prSet>
      <dgm:spPr/>
    </dgm:pt>
  </dgm:ptLst>
  <dgm:cxnLst>
    <dgm:cxn modelId="{6DD0222B-35D8-4108-A2DD-3BB0DDA54333}" type="presOf" srcId="{52F75504-829D-4262-8110-B2E787424309}" destId="{2D4AC8C8-D4E9-4B4A-B63D-FDC776ABE10E}" srcOrd="0" destOrd="0" presId="urn:microsoft.com/office/officeart/2005/8/layout/vList2"/>
    <dgm:cxn modelId="{A4440A76-0BED-4DAA-9D28-007438152DB0}" type="presOf" srcId="{26ACB994-A179-4ED4-813F-AEE45643869E}" destId="{A9EE234A-7C2D-4B6D-ADD4-14F7E88BCC4E}" srcOrd="0" destOrd="0" presId="urn:microsoft.com/office/officeart/2005/8/layout/vList2"/>
    <dgm:cxn modelId="{15E37876-509B-4527-AC3D-1D10BBD66AA6}" srcId="{26ACB994-A179-4ED4-813F-AEE45643869E}" destId="{2203CD87-EFA7-4CF0-94BE-1858C931CC3F}" srcOrd="5" destOrd="0" parTransId="{AD866BD1-0E01-4D4A-A827-9FA7AED7E399}" sibTransId="{434EE8D7-1DDD-4809-BB5C-0DFEEB38D6CB}"/>
    <dgm:cxn modelId="{8CF12F7E-05C2-4110-A2A1-1205DD6FD201}" srcId="{26ACB994-A179-4ED4-813F-AEE45643869E}" destId="{AD732D7D-0823-4D86-9B37-5CDD492DD2B0}" srcOrd="4" destOrd="0" parTransId="{4226830F-09B4-4E2A-BF6B-EBAEE285A6E5}" sibTransId="{955A97C1-A4DF-4F0A-9800-EB9003C81767}"/>
    <dgm:cxn modelId="{BDA9A48F-94B7-4DEE-B108-948A2FDC9D6B}" type="presOf" srcId="{1FA3136D-2044-456C-88B4-6D4FC1B6E849}" destId="{4E180B06-BAAB-4E2E-A767-0A4F5B4DBE1E}" srcOrd="0" destOrd="0" presId="urn:microsoft.com/office/officeart/2005/8/layout/vList2"/>
    <dgm:cxn modelId="{B9F2789D-8F1D-4FBC-8C73-743BE687031B}" type="presOf" srcId="{AD732D7D-0823-4D86-9B37-5CDD492DD2B0}" destId="{DADB1034-BDED-4ED8-B646-F87E59257ABE}" srcOrd="0" destOrd="0" presId="urn:microsoft.com/office/officeart/2005/8/layout/vList2"/>
    <dgm:cxn modelId="{5AD322C6-267A-458E-8D90-3E2840F7253E}" type="presOf" srcId="{2203CD87-EFA7-4CF0-94BE-1858C931CC3F}" destId="{D9F3E032-6A38-423A-89F7-8DAC8574C9CA}" srcOrd="0" destOrd="0" presId="urn:microsoft.com/office/officeart/2005/8/layout/vList2"/>
    <dgm:cxn modelId="{7A5557C6-121C-473C-B66B-9D180419244C}" srcId="{26ACB994-A179-4ED4-813F-AEE45643869E}" destId="{66C6664D-712F-444B-90E9-291009FA2665}" srcOrd="2" destOrd="0" parTransId="{72E3CFE6-9F10-464E-BA31-8E815B303BD3}" sibTransId="{23BFEC32-0984-4768-937F-5333545B10CC}"/>
    <dgm:cxn modelId="{F155EDC6-F9F4-4A14-B3A0-C6F48BDC6E01}" srcId="{26ACB994-A179-4ED4-813F-AEE45643869E}" destId="{1FA3136D-2044-456C-88B4-6D4FC1B6E849}" srcOrd="1" destOrd="0" parTransId="{66DAAB92-35D9-4024-9FAD-4634165BD6F4}" sibTransId="{8E747398-0562-4214-B861-960AF6D285B5}"/>
    <dgm:cxn modelId="{4AC0D2C9-4417-4A7A-84E5-F75CF8272803}" type="presOf" srcId="{9C0BEFB2-281B-4F19-87A6-9B8ACC9E372F}" destId="{DAD30F01-E017-4A61-BCEB-78202BF1EA49}" srcOrd="0" destOrd="0" presId="urn:microsoft.com/office/officeart/2005/8/layout/vList2"/>
    <dgm:cxn modelId="{0E5798E3-BE48-43F8-B00C-EE46E14555F3}" type="presOf" srcId="{66C6664D-712F-444B-90E9-291009FA2665}" destId="{E85BEE67-6FE5-449D-9466-C20C3EF40C16}" srcOrd="0" destOrd="0" presId="urn:microsoft.com/office/officeart/2005/8/layout/vList2"/>
    <dgm:cxn modelId="{E2AD62E6-13C0-466D-A965-F4828860D2ED}" srcId="{26ACB994-A179-4ED4-813F-AEE45643869E}" destId="{9C0BEFB2-281B-4F19-87A6-9B8ACC9E372F}" srcOrd="3" destOrd="0" parTransId="{D442D6A2-00ED-4E24-8B9D-82CC445461B6}" sibTransId="{967976CE-07E3-4299-B2C1-C8D81B0C5C79}"/>
    <dgm:cxn modelId="{2DB042E9-CB86-4444-8181-5B144E77FEA5}" srcId="{26ACB994-A179-4ED4-813F-AEE45643869E}" destId="{52F75504-829D-4262-8110-B2E787424309}" srcOrd="0" destOrd="0" parTransId="{966A7E0D-D66F-4C13-850C-0CDE2E4F5FC2}" sibTransId="{DF191D2F-C7EF-4F83-9E8E-9F815BAC6DA3}"/>
    <dgm:cxn modelId="{F87638AF-9A62-43B4-885C-A60B00EABA6D}" type="presParOf" srcId="{A9EE234A-7C2D-4B6D-ADD4-14F7E88BCC4E}" destId="{2D4AC8C8-D4E9-4B4A-B63D-FDC776ABE10E}" srcOrd="0" destOrd="0" presId="urn:microsoft.com/office/officeart/2005/8/layout/vList2"/>
    <dgm:cxn modelId="{89113719-243A-4536-8CFF-BD73AFC877C9}" type="presParOf" srcId="{A9EE234A-7C2D-4B6D-ADD4-14F7E88BCC4E}" destId="{9C081F19-A153-4B01-9796-1285929464BF}" srcOrd="1" destOrd="0" presId="urn:microsoft.com/office/officeart/2005/8/layout/vList2"/>
    <dgm:cxn modelId="{8BD07AAB-A190-4610-9EC9-58D0FB073943}" type="presParOf" srcId="{A9EE234A-7C2D-4B6D-ADD4-14F7E88BCC4E}" destId="{4E180B06-BAAB-4E2E-A767-0A4F5B4DBE1E}" srcOrd="2" destOrd="0" presId="urn:microsoft.com/office/officeart/2005/8/layout/vList2"/>
    <dgm:cxn modelId="{1530AC17-289B-4E66-81BF-D2F78D5C7997}" type="presParOf" srcId="{A9EE234A-7C2D-4B6D-ADD4-14F7E88BCC4E}" destId="{A246FD41-A344-419B-AD19-18C71ECA2C9E}" srcOrd="3" destOrd="0" presId="urn:microsoft.com/office/officeart/2005/8/layout/vList2"/>
    <dgm:cxn modelId="{F783C99F-B8B3-4554-98CC-093673891140}" type="presParOf" srcId="{A9EE234A-7C2D-4B6D-ADD4-14F7E88BCC4E}" destId="{E85BEE67-6FE5-449D-9466-C20C3EF40C16}" srcOrd="4" destOrd="0" presId="urn:microsoft.com/office/officeart/2005/8/layout/vList2"/>
    <dgm:cxn modelId="{1B3197A8-2BA2-4CEB-B843-C9C62C3A959C}" type="presParOf" srcId="{A9EE234A-7C2D-4B6D-ADD4-14F7E88BCC4E}" destId="{7314D7FA-3300-49B3-81EF-B682E21FE0AC}" srcOrd="5" destOrd="0" presId="urn:microsoft.com/office/officeart/2005/8/layout/vList2"/>
    <dgm:cxn modelId="{73AC4425-5B46-4A08-843F-004C99DE4DBE}" type="presParOf" srcId="{A9EE234A-7C2D-4B6D-ADD4-14F7E88BCC4E}" destId="{DAD30F01-E017-4A61-BCEB-78202BF1EA49}" srcOrd="6" destOrd="0" presId="urn:microsoft.com/office/officeart/2005/8/layout/vList2"/>
    <dgm:cxn modelId="{AF99E5BF-FF24-4DD4-BF59-A8C27F971DD2}" type="presParOf" srcId="{A9EE234A-7C2D-4B6D-ADD4-14F7E88BCC4E}" destId="{08E77E9B-FC25-4E3E-9802-7B984BAAD3FC}" srcOrd="7" destOrd="0" presId="urn:microsoft.com/office/officeart/2005/8/layout/vList2"/>
    <dgm:cxn modelId="{C94D5537-1C89-4C92-BE51-606450AE03DF}" type="presParOf" srcId="{A9EE234A-7C2D-4B6D-ADD4-14F7E88BCC4E}" destId="{DADB1034-BDED-4ED8-B646-F87E59257ABE}" srcOrd="8" destOrd="0" presId="urn:microsoft.com/office/officeart/2005/8/layout/vList2"/>
    <dgm:cxn modelId="{1542BC82-56CC-4D89-A4A8-D89CD9D64605}" type="presParOf" srcId="{A9EE234A-7C2D-4B6D-ADD4-14F7E88BCC4E}" destId="{93AE54C1-8A3D-472B-905B-32EF1353F90E}" srcOrd="9" destOrd="0" presId="urn:microsoft.com/office/officeart/2005/8/layout/vList2"/>
    <dgm:cxn modelId="{C76C7205-EBB3-4881-B489-C3405259FFED}" type="presParOf" srcId="{A9EE234A-7C2D-4B6D-ADD4-14F7E88BCC4E}" destId="{D9F3E032-6A38-423A-89F7-8DAC8574C9C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8F17D4-DE78-498E-9342-AB7BD9C47D0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EDBD883-F14C-49AD-8B8F-37FFD2B6FA6B}">
      <dgm:prSet/>
      <dgm:spPr/>
      <dgm:t>
        <a:bodyPr/>
        <a:lstStyle/>
        <a:p>
          <a:r>
            <a:rPr lang="it-IT"/>
            <a:t>Il CSP viene nominato dal Responsabile dei lavori</a:t>
          </a:r>
          <a:endParaRPr lang="en-US"/>
        </a:p>
      </dgm:t>
    </dgm:pt>
    <dgm:pt modelId="{D6C3CA5A-6248-4A5B-A987-D71A4121DF9B}" type="parTrans" cxnId="{DDC862E4-620B-4893-A86F-380CE90796FF}">
      <dgm:prSet/>
      <dgm:spPr/>
      <dgm:t>
        <a:bodyPr/>
        <a:lstStyle/>
        <a:p>
          <a:endParaRPr lang="en-US"/>
        </a:p>
      </dgm:t>
    </dgm:pt>
    <dgm:pt modelId="{8E80AD9D-B685-4AB9-BD3F-290DCBCDA0C9}" type="sibTrans" cxnId="{DDC862E4-620B-4893-A86F-380CE90796FF}">
      <dgm:prSet/>
      <dgm:spPr/>
      <dgm:t>
        <a:bodyPr/>
        <a:lstStyle/>
        <a:p>
          <a:endParaRPr lang="en-US"/>
        </a:p>
      </dgm:t>
    </dgm:pt>
    <dgm:pt modelId="{8325F6A4-0463-46D9-9260-7F6C03696AD3}">
      <dgm:prSet/>
      <dgm:spPr/>
      <dgm:t>
        <a:bodyPr/>
        <a:lstStyle/>
        <a:p>
          <a:r>
            <a:rPr lang="it-IT"/>
            <a:t>Per redigere il piano di sicurezza e coordinamento</a:t>
          </a:r>
          <a:endParaRPr lang="en-US"/>
        </a:p>
      </dgm:t>
    </dgm:pt>
    <dgm:pt modelId="{9C709888-B6BB-4603-BEBB-0B37CCBCE515}" type="parTrans" cxnId="{ED8CC957-4B1C-46F5-B7A2-EF1DA36AE068}">
      <dgm:prSet/>
      <dgm:spPr/>
      <dgm:t>
        <a:bodyPr/>
        <a:lstStyle/>
        <a:p>
          <a:endParaRPr lang="en-US"/>
        </a:p>
      </dgm:t>
    </dgm:pt>
    <dgm:pt modelId="{EA89AD29-41ED-4DD7-9E52-61EABA1D1557}" type="sibTrans" cxnId="{ED8CC957-4B1C-46F5-B7A2-EF1DA36AE068}">
      <dgm:prSet/>
      <dgm:spPr/>
      <dgm:t>
        <a:bodyPr/>
        <a:lstStyle/>
        <a:p>
          <a:endParaRPr lang="en-US"/>
        </a:p>
      </dgm:t>
    </dgm:pt>
    <dgm:pt modelId="{28481D5F-6315-4685-9562-2CEDC7829DBE}">
      <dgm:prSet/>
      <dgm:spPr/>
      <dgm:t>
        <a:bodyPr/>
        <a:lstStyle/>
        <a:p>
          <a:r>
            <a:rPr lang="it-IT"/>
            <a:t>Per gestire e condurre gli aspetti della sicurezza nel cantiere</a:t>
          </a:r>
          <a:endParaRPr lang="en-US"/>
        </a:p>
      </dgm:t>
    </dgm:pt>
    <dgm:pt modelId="{E97CE998-7A93-46D6-97DA-96B876F57C9C}" type="parTrans" cxnId="{A50CADFA-795A-4404-958F-3E74B723769B}">
      <dgm:prSet/>
      <dgm:spPr/>
      <dgm:t>
        <a:bodyPr/>
        <a:lstStyle/>
        <a:p>
          <a:endParaRPr lang="en-US"/>
        </a:p>
      </dgm:t>
    </dgm:pt>
    <dgm:pt modelId="{19D5A16D-2574-47AD-B7EE-22B6C1C80DDB}" type="sibTrans" cxnId="{A50CADFA-795A-4404-958F-3E74B723769B}">
      <dgm:prSet/>
      <dgm:spPr/>
      <dgm:t>
        <a:bodyPr/>
        <a:lstStyle/>
        <a:p>
          <a:endParaRPr lang="en-US"/>
        </a:p>
      </dgm:t>
    </dgm:pt>
    <dgm:pt modelId="{5AB9EBE1-E7AF-4EB4-9F48-5F365651903B}">
      <dgm:prSet/>
      <dgm:spPr/>
      <dgm:t>
        <a:bodyPr/>
        <a:lstStyle/>
        <a:p>
          <a:r>
            <a:rPr lang="it-IT"/>
            <a:t>Per sospendere i lavori in caso di pericolo grave ed imminente</a:t>
          </a:r>
          <a:endParaRPr lang="en-US"/>
        </a:p>
      </dgm:t>
    </dgm:pt>
    <dgm:pt modelId="{7A3220A5-C1D6-4C72-9802-E6641E827B3B}" type="parTrans" cxnId="{6A2A2803-4727-4914-98ED-4D6A82C8A5D5}">
      <dgm:prSet/>
      <dgm:spPr/>
      <dgm:t>
        <a:bodyPr/>
        <a:lstStyle/>
        <a:p>
          <a:endParaRPr lang="en-US"/>
        </a:p>
      </dgm:t>
    </dgm:pt>
    <dgm:pt modelId="{3AA88F9C-67D9-416F-83A6-9F4EAE911ED8}" type="sibTrans" cxnId="{6A2A2803-4727-4914-98ED-4D6A82C8A5D5}">
      <dgm:prSet/>
      <dgm:spPr/>
      <dgm:t>
        <a:bodyPr/>
        <a:lstStyle/>
        <a:p>
          <a:endParaRPr lang="en-US"/>
        </a:p>
      </dgm:t>
    </dgm:pt>
    <dgm:pt modelId="{17BB3324-7B14-4568-B2F0-CDB583169B81}" type="pres">
      <dgm:prSet presAssocID="{748F17D4-DE78-498E-9342-AB7BD9C47D07}" presName="root" presStyleCnt="0">
        <dgm:presLayoutVars>
          <dgm:dir/>
          <dgm:resizeHandles val="exact"/>
        </dgm:presLayoutVars>
      </dgm:prSet>
      <dgm:spPr/>
    </dgm:pt>
    <dgm:pt modelId="{60668B14-74AE-4984-8C4F-D416058E70C7}" type="pres">
      <dgm:prSet presAssocID="{5EDBD883-F14C-49AD-8B8F-37FFD2B6FA6B}" presName="compNode" presStyleCnt="0"/>
      <dgm:spPr/>
    </dgm:pt>
    <dgm:pt modelId="{F70375AA-1B5C-438B-A6AE-A731BDF7EA26}" type="pres">
      <dgm:prSet presAssocID="{5EDBD883-F14C-49AD-8B8F-37FFD2B6FA6B}" presName="bgRect" presStyleLbl="bgShp" presStyleIdx="0" presStyleCnt="4"/>
      <dgm:spPr/>
    </dgm:pt>
    <dgm:pt modelId="{AAF84E36-E834-4061-9C90-E6AEA3E44A44}" type="pres">
      <dgm:prSet presAssocID="{5EDBD883-F14C-49AD-8B8F-37FFD2B6FA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7D2FD0BA-D73F-43A6-96F9-AE7BB7E1C3C8}" type="pres">
      <dgm:prSet presAssocID="{5EDBD883-F14C-49AD-8B8F-37FFD2B6FA6B}" presName="spaceRect" presStyleCnt="0"/>
      <dgm:spPr/>
    </dgm:pt>
    <dgm:pt modelId="{2C4D1CA6-782F-43DE-9686-1A627044DCC0}" type="pres">
      <dgm:prSet presAssocID="{5EDBD883-F14C-49AD-8B8F-37FFD2B6FA6B}" presName="parTx" presStyleLbl="revTx" presStyleIdx="0" presStyleCnt="4">
        <dgm:presLayoutVars>
          <dgm:chMax val="0"/>
          <dgm:chPref val="0"/>
        </dgm:presLayoutVars>
      </dgm:prSet>
      <dgm:spPr/>
    </dgm:pt>
    <dgm:pt modelId="{6948EACD-2FE1-41AD-B0D7-5529079E1459}" type="pres">
      <dgm:prSet presAssocID="{8E80AD9D-B685-4AB9-BD3F-290DCBCDA0C9}" presName="sibTrans" presStyleCnt="0"/>
      <dgm:spPr/>
    </dgm:pt>
    <dgm:pt modelId="{78928392-972A-49BC-B9F3-A2983CBC80FA}" type="pres">
      <dgm:prSet presAssocID="{8325F6A4-0463-46D9-9260-7F6C03696AD3}" presName="compNode" presStyleCnt="0"/>
      <dgm:spPr/>
    </dgm:pt>
    <dgm:pt modelId="{315744C1-6246-4811-9AE2-98859F15F489}" type="pres">
      <dgm:prSet presAssocID="{8325F6A4-0463-46D9-9260-7F6C03696AD3}" presName="bgRect" presStyleLbl="bgShp" presStyleIdx="1" presStyleCnt="4"/>
      <dgm:spPr/>
    </dgm:pt>
    <dgm:pt modelId="{F4A2430D-CB07-40F7-9A0D-13AC95F04201}" type="pres">
      <dgm:prSet presAssocID="{8325F6A4-0463-46D9-9260-7F6C03696A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B4222C0-A4E3-4C72-8394-3084247B8AD6}" type="pres">
      <dgm:prSet presAssocID="{8325F6A4-0463-46D9-9260-7F6C03696AD3}" presName="spaceRect" presStyleCnt="0"/>
      <dgm:spPr/>
    </dgm:pt>
    <dgm:pt modelId="{6F6A69F2-57D8-4DE6-8CFB-D3363B2AD481}" type="pres">
      <dgm:prSet presAssocID="{8325F6A4-0463-46D9-9260-7F6C03696AD3}" presName="parTx" presStyleLbl="revTx" presStyleIdx="1" presStyleCnt="4">
        <dgm:presLayoutVars>
          <dgm:chMax val="0"/>
          <dgm:chPref val="0"/>
        </dgm:presLayoutVars>
      </dgm:prSet>
      <dgm:spPr/>
    </dgm:pt>
    <dgm:pt modelId="{2EC84F1C-6041-4553-9736-017ECEBA4933}" type="pres">
      <dgm:prSet presAssocID="{EA89AD29-41ED-4DD7-9E52-61EABA1D1557}" presName="sibTrans" presStyleCnt="0"/>
      <dgm:spPr/>
    </dgm:pt>
    <dgm:pt modelId="{2A590831-06EF-4FCA-913E-32D09FD4D45E}" type="pres">
      <dgm:prSet presAssocID="{28481D5F-6315-4685-9562-2CEDC7829DBE}" presName="compNode" presStyleCnt="0"/>
      <dgm:spPr/>
    </dgm:pt>
    <dgm:pt modelId="{F0220360-90C2-43B0-9A0C-6288C261FEF4}" type="pres">
      <dgm:prSet presAssocID="{28481D5F-6315-4685-9562-2CEDC7829DBE}" presName="bgRect" presStyleLbl="bgShp" presStyleIdx="2" presStyleCnt="4"/>
      <dgm:spPr/>
    </dgm:pt>
    <dgm:pt modelId="{CCA4D131-F427-4298-832D-6E2B67BA700E}" type="pres">
      <dgm:prSet presAssocID="{28481D5F-6315-4685-9562-2CEDC7829D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
        </a:ext>
      </dgm:extLst>
    </dgm:pt>
    <dgm:pt modelId="{AA52E379-E96E-46CB-9A67-56C05FB6841D}" type="pres">
      <dgm:prSet presAssocID="{28481D5F-6315-4685-9562-2CEDC7829DBE}" presName="spaceRect" presStyleCnt="0"/>
      <dgm:spPr/>
    </dgm:pt>
    <dgm:pt modelId="{BAFD4A21-7248-4C84-8C9C-040F5C14ACAA}" type="pres">
      <dgm:prSet presAssocID="{28481D5F-6315-4685-9562-2CEDC7829DBE}" presName="parTx" presStyleLbl="revTx" presStyleIdx="2" presStyleCnt="4">
        <dgm:presLayoutVars>
          <dgm:chMax val="0"/>
          <dgm:chPref val="0"/>
        </dgm:presLayoutVars>
      </dgm:prSet>
      <dgm:spPr/>
    </dgm:pt>
    <dgm:pt modelId="{3FD6EEAF-C389-43B2-B2CA-85517DA91F89}" type="pres">
      <dgm:prSet presAssocID="{19D5A16D-2574-47AD-B7EE-22B6C1C80DDB}" presName="sibTrans" presStyleCnt="0"/>
      <dgm:spPr/>
    </dgm:pt>
    <dgm:pt modelId="{EF7289BE-09F1-4992-8C44-8D1BDBE0204A}" type="pres">
      <dgm:prSet presAssocID="{5AB9EBE1-E7AF-4EB4-9F48-5F365651903B}" presName="compNode" presStyleCnt="0"/>
      <dgm:spPr/>
    </dgm:pt>
    <dgm:pt modelId="{49ADDEDB-021A-4567-A57A-2C9B54FC1D06}" type="pres">
      <dgm:prSet presAssocID="{5AB9EBE1-E7AF-4EB4-9F48-5F365651903B}" presName="bgRect" presStyleLbl="bgShp" presStyleIdx="3" presStyleCnt="4"/>
      <dgm:spPr/>
    </dgm:pt>
    <dgm:pt modelId="{93F2E08C-D702-4238-8928-AF8707D05A8B}" type="pres">
      <dgm:prSet presAssocID="{5AB9EBE1-E7AF-4EB4-9F48-5F36565190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1E9F6060-F8CB-433A-AA62-B79796668B00}" type="pres">
      <dgm:prSet presAssocID="{5AB9EBE1-E7AF-4EB4-9F48-5F365651903B}" presName="spaceRect" presStyleCnt="0"/>
      <dgm:spPr/>
    </dgm:pt>
    <dgm:pt modelId="{13142F45-06FE-4F66-93E4-7CC788CD7B5C}" type="pres">
      <dgm:prSet presAssocID="{5AB9EBE1-E7AF-4EB4-9F48-5F365651903B}" presName="parTx" presStyleLbl="revTx" presStyleIdx="3" presStyleCnt="4">
        <dgm:presLayoutVars>
          <dgm:chMax val="0"/>
          <dgm:chPref val="0"/>
        </dgm:presLayoutVars>
      </dgm:prSet>
      <dgm:spPr/>
    </dgm:pt>
  </dgm:ptLst>
  <dgm:cxnLst>
    <dgm:cxn modelId="{6A2A2803-4727-4914-98ED-4D6A82C8A5D5}" srcId="{748F17D4-DE78-498E-9342-AB7BD9C47D07}" destId="{5AB9EBE1-E7AF-4EB4-9F48-5F365651903B}" srcOrd="3" destOrd="0" parTransId="{7A3220A5-C1D6-4C72-9802-E6641E827B3B}" sibTransId="{3AA88F9C-67D9-416F-83A6-9F4EAE911ED8}"/>
    <dgm:cxn modelId="{9B1D6E1F-93A0-422A-9F3A-A1BC6ED1130E}" type="presOf" srcId="{28481D5F-6315-4685-9562-2CEDC7829DBE}" destId="{BAFD4A21-7248-4C84-8C9C-040F5C14ACAA}" srcOrd="0" destOrd="0" presId="urn:microsoft.com/office/officeart/2018/2/layout/IconVerticalSolidList"/>
    <dgm:cxn modelId="{4600822F-4C8A-4DB2-97E9-43611BE6A6FE}" type="presOf" srcId="{5EDBD883-F14C-49AD-8B8F-37FFD2B6FA6B}" destId="{2C4D1CA6-782F-43DE-9686-1A627044DCC0}" srcOrd="0" destOrd="0" presId="urn:microsoft.com/office/officeart/2018/2/layout/IconVerticalSolidList"/>
    <dgm:cxn modelId="{ED8CC957-4B1C-46F5-B7A2-EF1DA36AE068}" srcId="{748F17D4-DE78-498E-9342-AB7BD9C47D07}" destId="{8325F6A4-0463-46D9-9260-7F6C03696AD3}" srcOrd="1" destOrd="0" parTransId="{9C709888-B6BB-4603-BEBB-0B37CCBCE515}" sibTransId="{EA89AD29-41ED-4DD7-9E52-61EABA1D1557}"/>
    <dgm:cxn modelId="{2DECE985-6505-491F-9046-C5F232A8ECF8}" type="presOf" srcId="{748F17D4-DE78-498E-9342-AB7BD9C47D07}" destId="{17BB3324-7B14-4568-B2F0-CDB583169B81}" srcOrd="0" destOrd="0" presId="urn:microsoft.com/office/officeart/2018/2/layout/IconVerticalSolidList"/>
    <dgm:cxn modelId="{07E13F89-C890-469D-877D-5F2725D1F9C3}" type="presOf" srcId="{5AB9EBE1-E7AF-4EB4-9F48-5F365651903B}" destId="{13142F45-06FE-4F66-93E4-7CC788CD7B5C}" srcOrd="0" destOrd="0" presId="urn:microsoft.com/office/officeart/2018/2/layout/IconVerticalSolidList"/>
    <dgm:cxn modelId="{03024198-0A6C-4733-A15E-346C5434556C}" type="presOf" srcId="{8325F6A4-0463-46D9-9260-7F6C03696AD3}" destId="{6F6A69F2-57D8-4DE6-8CFB-D3363B2AD481}" srcOrd="0" destOrd="0" presId="urn:microsoft.com/office/officeart/2018/2/layout/IconVerticalSolidList"/>
    <dgm:cxn modelId="{DDC862E4-620B-4893-A86F-380CE90796FF}" srcId="{748F17D4-DE78-498E-9342-AB7BD9C47D07}" destId="{5EDBD883-F14C-49AD-8B8F-37FFD2B6FA6B}" srcOrd="0" destOrd="0" parTransId="{D6C3CA5A-6248-4A5B-A987-D71A4121DF9B}" sibTransId="{8E80AD9D-B685-4AB9-BD3F-290DCBCDA0C9}"/>
    <dgm:cxn modelId="{A50CADFA-795A-4404-958F-3E74B723769B}" srcId="{748F17D4-DE78-498E-9342-AB7BD9C47D07}" destId="{28481D5F-6315-4685-9562-2CEDC7829DBE}" srcOrd="2" destOrd="0" parTransId="{E97CE998-7A93-46D6-97DA-96B876F57C9C}" sibTransId="{19D5A16D-2574-47AD-B7EE-22B6C1C80DDB}"/>
    <dgm:cxn modelId="{8C0C2792-9F81-4FE5-96FE-5E621561F407}" type="presParOf" srcId="{17BB3324-7B14-4568-B2F0-CDB583169B81}" destId="{60668B14-74AE-4984-8C4F-D416058E70C7}" srcOrd="0" destOrd="0" presId="urn:microsoft.com/office/officeart/2018/2/layout/IconVerticalSolidList"/>
    <dgm:cxn modelId="{959D0097-3A65-4319-A716-4B8FF35A4641}" type="presParOf" srcId="{60668B14-74AE-4984-8C4F-D416058E70C7}" destId="{F70375AA-1B5C-438B-A6AE-A731BDF7EA26}" srcOrd="0" destOrd="0" presId="urn:microsoft.com/office/officeart/2018/2/layout/IconVerticalSolidList"/>
    <dgm:cxn modelId="{457A56B6-9913-4C6E-86F1-5B56ECBCF366}" type="presParOf" srcId="{60668B14-74AE-4984-8C4F-D416058E70C7}" destId="{AAF84E36-E834-4061-9C90-E6AEA3E44A44}" srcOrd="1" destOrd="0" presId="urn:microsoft.com/office/officeart/2018/2/layout/IconVerticalSolidList"/>
    <dgm:cxn modelId="{3D5CA84D-36C9-4B4F-B3D3-5DE77252CD1C}" type="presParOf" srcId="{60668B14-74AE-4984-8C4F-D416058E70C7}" destId="{7D2FD0BA-D73F-43A6-96F9-AE7BB7E1C3C8}" srcOrd="2" destOrd="0" presId="urn:microsoft.com/office/officeart/2018/2/layout/IconVerticalSolidList"/>
    <dgm:cxn modelId="{D719B06E-AECE-4501-AA65-81543A3BDCF4}" type="presParOf" srcId="{60668B14-74AE-4984-8C4F-D416058E70C7}" destId="{2C4D1CA6-782F-43DE-9686-1A627044DCC0}" srcOrd="3" destOrd="0" presId="urn:microsoft.com/office/officeart/2018/2/layout/IconVerticalSolidList"/>
    <dgm:cxn modelId="{C58E8C54-78A1-4683-8C31-E88C7AC83E29}" type="presParOf" srcId="{17BB3324-7B14-4568-B2F0-CDB583169B81}" destId="{6948EACD-2FE1-41AD-B0D7-5529079E1459}" srcOrd="1" destOrd="0" presId="urn:microsoft.com/office/officeart/2018/2/layout/IconVerticalSolidList"/>
    <dgm:cxn modelId="{B9D91C24-505B-4276-8BD0-395D42135471}" type="presParOf" srcId="{17BB3324-7B14-4568-B2F0-CDB583169B81}" destId="{78928392-972A-49BC-B9F3-A2983CBC80FA}" srcOrd="2" destOrd="0" presId="urn:microsoft.com/office/officeart/2018/2/layout/IconVerticalSolidList"/>
    <dgm:cxn modelId="{A4EC34A6-3670-46D5-BB18-7A76AC9561E4}" type="presParOf" srcId="{78928392-972A-49BC-B9F3-A2983CBC80FA}" destId="{315744C1-6246-4811-9AE2-98859F15F489}" srcOrd="0" destOrd="0" presId="urn:microsoft.com/office/officeart/2018/2/layout/IconVerticalSolidList"/>
    <dgm:cxn modelId="{AE479221-D2ED-4E31-B588-7318FEBB68E3}" type="presParOf" srcId="{78928392-972A-49BC-B9F3-A2983CBC80FA}" destId="{F4A2430D-CB07-40F7-9A0D-13AC95F04201}" srcOrd="1" destOrd="0" presId="urn:microsoft.com/office/officeart/2018/2/layout/IconVerticalSolidList"/>
    <dgm:cxn modelId="{FA2F350A-58C1-4E0F-AC6D-707001001905}" type="presParOf" srcId="{78928392-972A-49BC-B9F3-A2983CBC80FA}" destId="{6B4222C0-A4E3-4C72-8394-3084247B8AD6}" srcOrd="2" destOrd="0" presId="urn:microsoft.com/office/officeart/2018/2/layout/IconVerticalSolidList"/>
    <dgm:cxn modelId="{31DB7393-FD60-4C78-9E22-1D6F9D237954}" type="presParOf" srcId="{78928392-972A-49BC-B9F3-A2983CBC80FA}" destId="{6F6A69F2-57D8-4DE6-8CFB-D3363B2AD481}" srcOrd="3" destOrd="0" presId="urn:microsoft.com/office/officeart/2018/2/layout/IconVerticalSolidList"/>
    <dgm:cxn modelId="{A5922A1B-5932-4B18-9095-D26788319312}" type="presParOf" srcId="{17BB3324-7B14-4568-B2F0-CDB583169B81}" destId="{2EC84F1C-6041-4553-9736-017ECEBA4933}" srcOrd="3" destOrd="0" presId="urn:microsoft.com/office/officeart/2018/2/layout/IconVerticalSolidList"/>
    <dgm:cxn modelId="{D0A88CD3-A43D-49F7-8E1E-AEF2C2868438}" type="presParOf" srcId="{17BB3324-7B14-4568-B2F0-CDB583169B81}" destId="{2A590831-06EF-4FCA-913E-32D09FD4D45E}" srcOrd="4" destOrd="0" presId="urn:microsoft.com/office/officeart/2018/2/layout/IconVerticalSolidList"/>
    <dgm:cxn modelId="{CD2F3095-25C0-4488-ADBC-FB7B7F1C2426}" type="presParOf" srcId="{2A590831-06EF-4FCA-913E-32D09FD4D45E}" destId="{F0220360-90C2-43B0-9A0C-6288C261FEF4}" srcOrd="0" destOrd="0" presId="urn:microsoft.com/office/officeart/2018/2/layout/IconVerticalSolidList"/>
    <dgm:cxn modelId="{6D8AA136-9C81-477E-9CEC-FF12A46DA951}" type="presParOf" srcId="{2A590831-06EF-4FCA-913E-32D09FD4D45E}" destId="{CCA4D131-F427-4298-832D-6E2B67BA700E}" srcOrd="1" destOrd="0" presId="urn:microsoft.com/office/officeart/2018/2/layout/IconVerticalSolidList"/>
    <dgm:cxn modelId="{5FF09A67-47D6-4B83-B00A-B606D824BD3F}" type="presParOf" srcId="{2A590831-06EF-4FCA-913E-32D09FD4D45E}" destId="{AA52E379-E96E-46CB-9A67-56C05FB6841D}" srcOrd="2" destOrd="0" presId="urn:microsoft.com/office/officeart/2018/2/layout/IconVerticalSolidList"/>
    <dgm:cxn modelId="{0C72783D-9A9C-440C-971C-A1E19DB3863B}" type="presParOf" srcId="{2A590831-06EF-4FCA-913E-32D09FD4D45E}" destId="{BAFD4A21-7248-4C84-8C9C-040F5C14ACAA}" srcOrd="3" destOrd="0" presId="urn:microsoft.com/office/officeart/2018/2/layout/IconVerticalSolidList"/>
    <dgm:cxn modelId="{36293DA9-7FB2-412D-A95A-059AF24712C1}" type="presParOf" srcId="{17BB3324-7B14-4568-B2F0-CDB583169B81}" destId="{3FD6EEAF-C389-43B2-B2CA-85517DA91F89}" srcOrd="5" destOrd="0" presId="urn:microsoft.com/office/officeart/2018/2/layout/IconVerticalSolidList"/>
    <dgm:cxn modelId="{77D6E6DF-5FC9-4E8A-BA71-EC0A3F48DBF3}" type="presParOf" srcId="{17BB3324-7B14-4568-B2F0-CDB583169B81}" destId="{EF7289BE-09F1-4992-8C44-8D1BDBE0204A}" srcOrd="6" destOrd="0" presId="urn:microsoft.com/office/officeart/2018/2/layout/IconVerticalSolidList"/>
    <dgm:cxn modelId="{6191EC9B-1644-4EB3-83F1-6FFB46662597}" type="presParOf" srcId="{EF7289BE-09F1-4992-8C44-8D1BDBE0204A}" destId="{49ADDEDB-021A-4567-A57A-2C9B54FC1D06}" srcOrd="0" destOrd="0" presId="urn:microsoft.com/office/officeart/2018/2/layout/IconVerticalSolidList"/>
    <dgm:cxn modelId="{8C0F8BD2-8E90-4E96-8E9A-04D24C10D2FC}" type="presParOf" srcId="{EF7289BE-09F1-4992-8C44-8D1BDBE0204A}" destId="{93F2E08C-D702-4238-8928-AF8707D05A8B}" srcOrd="1" destOrd="0" presId="urn:microsoft.com/office/officeart/2018/2/layout/IconVerticalSolidList"/>
    <dgm:cxn modelId="{62FAACD8-A141-43D6-8F74-23EE4F564B75}" type="presParOf" srcId="{EF7289BE-09F1-4992-8C44-8D1BDBE0204A}" destId="{1E9F6060-F8CB-433A-AA62-B79796668B00}" srcOrd="2" destOrd="0" presId="urn:microsoft.com/office/officeart/2018/2/layout/IconVerticalSolidList"/>
    <dgm:cxn modelId="{FB590C0F-5676-40E5-ACF0-8A308906BE21}" type="presParOf" srcId="{EF7289BE-09F1-4992-8C44-8D1BDBE0204A}" destId="{13142F45-06FE-4F66-93E4-7CC788CD7B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D8EC42-36A9-40C0-AF13-CD02EC63625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C3ACD86-296F-40E2-B8C3-FAAFE8BC7168}">
      <dgm:prSet/>
      <dgm:spPr/>
      <dgm:t>
        <a:bodyPr/>
        <a:lstStyle/>
        <a:p>
          <a:r>
            <a:rPr lang="it-IT"/>
            <a:t>Può essere un Geometra o un Architetto o un Ingegnere</a:t>
          </a:r>
          <a:endParaRPr lang="en-US"/>
        </a:p>
      </dgm:t>
    </dgm:pt>
    <dgm:pt modelId="{E04B31C1-A0F9-491D-B52A-62DA8B47065C}" type="parTrans" cxnId="{2A63BE2A-D3CC-43A4-B969-7F9B2169608C}">
      <dgm:prSet/>
      <dgm:spPr/>
      <dgm:t>
        <a:bodyPr/>
        <a:lstStyle/>
        <a:p>
          <a:endParaRPr lang="en-US"/>
        </a:p>
      </dgm:t>
    </dgm:pt>
    <dgm:pt modelId="{2CD093F5-626A-4B1B-9C02-D08949F959FD}" type="sibTrans" cxnId="{2A63BE2A-D3CC-43A4-B969-7F9B2169608C}">
      <dgm:prSet/>
      <dgm:spPr/>
      <dgm:t>
        <a:bodyPr/>
        <a:lstStyle/>
        <a:p>
          <a:endParaRPr lang="en-US"/>
        </a:p>
      </dgm:t>
    </dgm:pt>
    <dgm:pt modelId="{7D59D2B2-7CAE-4995-906A-B6CED2E7393E}">
      <dgm:prSet/>
      <dgm:spPr/>
      <dgm:t>
        <a:bodyPr/>
        <a:lstStyle/>
        <a:p>
          <a:r>
            <a:rPr lang="it-IT"/>
            <a:t>Il PSC contiene la descrizione delle fasi operative da svolgere in cantiere;</a:t>
          </a:r>
          <a:endParaRPr lang="en-US"/>
        </a:p>
      </dgm:t>
    </dgm:pt>
    <dgm:pt modelId="{10A64C65-DF49-4AD0-BAFA-8385143FD560}" type="parTrans" cxnId="{3B6BBF84-92CB-4459-8858-8CFDEF8F3F85}">
      <dgm:prSet/>
      <dgm:spPr/>
      <dgm:t>
        <a:bodyPr/>
        <a:lstStyle/>
        <a:p>
          <a:endParaRPr lang="en-US"/>
        </a:p>
      </dgm:t>
    </dgm:pt>
    <dgm:pt modelId="{44E79C74-5F4B-420A-BF8F-23635FAF4480}" type="sibTrans" cxnId="{3B6BBF84-92CB-4459-8858-8CFDEF8F3F85}">
      <dgm:prSet/>
      <dgm:spPr/>
      <dgm:t>
        <a:bodyPr/>
        <a:lstStyle/>
        <a:p>
          <a:endParaRPr lang="en-US"/>
        </a:p>
      </dgm:t>
    </dgm:pt>
    <dgm:pt modelId="{5BE214CB-F725-4C0A-8766-0BE734227EB2}">
      <dgm:prSet/>
      <dgm:spPr/>
      <dgm:t>
        <a:bodyPr/>
        <a:lstStyle/>
        <a:p>
          <a:r>
            <a:rPr lang="it-IT" dirty="0"/>
            <a:t>Individua i rischi della sicurezza  e della salute dei lavoratori</a:t>
          </a:r>
          <a:endParaRPr lang="en-US" dirty="0"/>
        </a:p>
      </dgm:t>
    </dgm:pt>
    <dgm:pt modelId="{80C61928-D3A7-4A5E-926A-A28B55557E92}" type="parTrans" cxnId="{761AFA82-CDC4-4F89-BF8C-9630F7BD0A6D}">
      <dgm:prSet/>
      <dgm:spPr/>
      <dgm:t>
        <a:bodyPr/>
        <a:lstStyle/>
        <a:p>
          <a:endParaRPr lang="en-US"/>
        </a:p>
      </dgm:t>
    </dgm:pt>
    <dgm:pt modelId="{1EE8E840-FC05-4051-8DAA-757244837B83}" type="sibTrans" cxnId="{761AFA82-CDC4-4F89-BF8C-9630F7BD0A6D}">
      <dgm:prSet/>
      <dgm:spPr/>
      <dgm:t>
        <a:bodyPr/>
        <a:lstStyle/>
        <a:p>
          <a:endParaRPr lang="en-US"/>
        </a:p>
      </dgm:t>
    </dgm:pt>
    <dgm:pt modelId="{7E8CFA9C-3AF4-415B-830A-0BDAB8EB0903}">
      <dgm:prSet/>
      <dgm:spPr/>
      <dgm:t>
        <a:bodyPr/>
        <a:lstStyle/>
        <a:p>
          <a:r>
            <a:rPr lang="it-IT"/>
            <a:t>Predispone le cautele del caso.</a:t>
          </a:r>
          <a:endParaRPr lang="en-US"/>
        </a:p>
      </dgm:t>
    </dgm:pt>
    <dgm:pt modelId="{42862C1D-9FB5-4A3A-9510-EAC631BEBF14}" type="parTrans" cxnId="{F7EF0A25-7BDA-481A-A1B3-CBBA6F055F80}">
      <dgm:prSet/>
      <dgm:spPr/>
      <dgm:t>
        <a:bodyPr/>
        <a:lstStyle/>
        <a:p>
          <a:endParaRPr lang="en-US"/>
        </a:p>
      </dgm:t>
    </dgm:pt>
    <dgm:pt modelId="{8953B49D-8995-490A-94EA-D9CEAE2DA00F}" type="sibTrans" cxnId="{F7EF0A25-7BDA-481A-A1B3-CBBA6F055F80}">
      <dgm:prSet/>
      <dgm:spPr/>
      <dgm:t>
        <a:bodyPr/>
        <a:lstStyle/>
        <a:p>
          <a:endParaRPr lang="en-US"/>
        </a:p>
      </dgm:t>
    </dgm:pt>
    <dgm:pt modelId="{2E0180E4-EB97-4DCA-854C-CA40D02EFE41}">
      <dgm:prSet/>
      <dgm:spPr/>
      <dgm:t>
        <a:bodyPr/>
        <a:lstStyle/>
        <a:p>
          <a:r>
            <a:rPr lang="it-IT" dirty="0"/>
            <a:t>Il PSC va consegnato all’impresa prima dell’inizio dei lavori. Una volta assegnato esso farà parte del contratto </a:t>
          </a:r>
          <a:endParaRPr lang="en-US" dirty="0"/>
        </a:p>
      </dgm:t>
    </dgm:pt>
    <dgm:pt modelId="{46E83493-FED5-4A41-9BC0-3D2DFA90FA62}" type="parTrans" cxnId="{8AC37359-4E9E-409B-877A-041CEAB4BCF2}">
      <dgm:prSet/>
      <dgm:spPr/>
      <dgm:t>
        <a:bodyPr/>
        <a:lstStyle/>
        <a:p>
          <a:endParaRPr lang="en-US"/>
        </a:p>
      </dgm:t>
    </dgm:pt>
    <dgm:pt modelId="{449FC442-BE50-4D8A-BDB2-3CC6321F6628}" type="sibTrans" cxnId="{8AC37359-4E9E-409B-877A-041CEAB4BCF2}">
      <dgm:prSet/>
      <dgm:spPr/>
      <dgm:t>
        <a:bodyPr/>
        <a:lstStyle/>
        <a:p>
          <a:endParaRPr lang="en-US"/>
        </a:p>
      </dgm:t>
    </dgm:pt>
    <dgm:pt modelId="{ED8CA8A4-EDB9-40EC-BE86-A4C9B8362DC5}" type="pres">
      <dgm:prSet presAssocID="{3BD8EC42-36A9-40C0-AF13-CD02EC636258}" presName="root" presStyleCnt="0">
        <dgm:presLayoutVars>
          <dgm:dir/>
          <dgm:resizeHandles val="exact"/>
        </dgm:presLayoutVars>
      </dgm:prSet>
      <dgm:spPr/>
    </dgm:pt>
    <dgm:pt modelId="{8BCDDC98-A458-4A55-951A-C15FABA20F8A}" type="pres">
      <dgm:prSet presAssocID="{CC3ACD86-296F-40E2-B8C3-FAAFE8BC7168}" presName="compNode" presStyleCnt="0"/>
      <dgm:spPr/>
    </dgm:pt>
    <dgm:pt modelId="{B6585A39-0AD6-4BED-858C-AA40D157C6F2}" type="pres">
      <dgm:prSet presAssocID="{CC3ACD86-296F-40E2-B8C3-FAAFE8BC7168}" presName="bgRect" presStyleLbl="bgShp" presStyleIdx="0" presStyleCnt="5"/>
      <dgm:spPr/>
    </dgm:pt>
    <dgm:pt modelId="{CDE885D5-30FD-4131-8075-61D061C5FB1F}" type="pres">
      <dgm:prSet presAssocID="{CC3ACD86-296F-40E2-B8C3-FAAFE8BC716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4E26B51-4779-4DAF-8428-9A33992AFD20}" type="pres">
      <dgm:prSet presAssocID="{CC3ACD86-296F-40E2-B8C3-FAAFE8BC7168}" presName="spaceRect" presStyleCnt="0"/>
      <dgm:spPr/>
    </dgm:pt>
    <dgm:pt modelId="{C59150EA-055A-4923-902E-267D52FC5B37}" type="pres">
      <dgm:prSet presAssocID="{CC3ACD86-296F-40E2-B8C3-FAAFE8BC7168}" presName="parTx" presStyleLbl="revTx" presStyleIdx="0" presStyleCnt="5">
        <dgm:presLayoutVars>
          <dgm:chMax val="0"/>
          <dgm:chPref val="0"/>
        </dgm:presLayoutVars>
      </dgm:prSet>
      <dgm:spPr/>
    </dgm:pt>
    <dgm:pt modelId="{9769A817-F464-4AF0-BB48-5FAF52858CDE}" type="pres">
      <dgm:prSet presAssocID="{2CD093F5-626A-4B1B-9C02-D08949F959FD}" presName="sibTrans" presStyleCnt="0"/>
      <dgm:spPr/>
    </dgm:pt>
    <dgm:pt modelId="{E9FE4DBD-32F2-42CC-B206-9D5E679C6D39}" type="pres">
      <dgm:prSet presAssocID="{7D59D2B2-7CAE-4995-906A-B6CED2E7393E}" presName="compNode" presStyleCnt="0"/>
      <dgm:spPr/>
    </dgm:pt>
    <dgm:pt modelId="{FC1DBEC8-BE0B-4785-AB92-DEA4472AB61E}" type="pres">
      <dgm:prSet presAssocID="{7D59D2B2-7CAE-4995-906A-B6CED2E7393E}" presName="bgRect" presStyleLbl="bgShp" presStyleIdx="1" presStyleCnt="5"/>
      <dgm:spPr/>
    </dgm:pt>
    <dgm:pt modelId="{A2C4152D-06D7-4199-8B21-FE5616C84D17}" type="pres">
      <dgm:prSet presAssocID="{7D59D2B2-7CAE-4995-906A-B6CED2E7393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12BD192-D9FF-492D-B35F-64E29EF6EBE1}" type="pres">
      <dgm:prSet presAssocID="{7D59D2B2-7CAE-4995-906A-B6CED2E7393E}" presName="spaceRect" presStyleCnt="0"/>
      <dgm:spPr/>
    </dgm:pt>
    <dgm:pt modelId="{FFBD279A-DA20-4EDB-8AA6-892559281712}" type="pres">
      <dgm:prSet presAssocID="{7D59D2B2-7CAE-4995-906A-B6CED2E7393E}" presName="parTx" presStyleLbl="revTx" presStyleIdx="1" presStyleCnt="5">
        <dgm:presLayoutVars>
          <dgm:chMax val="0"/>
          <dgm:chPref val="0"/>
        </dgm:presLayoutVars>
      </dgm:prSet>
      <dgm:spPr/>
    </dgm:pt>
    <dgm:pt modelId="{44EDBD4E-6127-4FA8-8586-30C47A5DCAD9}" type="pres">
      <dgm:prSet presAssocID="{44E79C74-5F4B-420A-BF8F-23635FAF4480}" presName="sibTrans" presStyleCnt="0"/>
      <dgm:spPr/>
    </dgm:pt>
    <dgm:pt modelId="{367E30B4-14E5-4050-9834-6536C33B283E}" type="pres">
      <dgm:prSet presAssocID="{5BE214CB-F725-4C0A-8766-0BE734227EB2}" presName="compNode" presStyleCnt="0"/>
      <dgm:spPr/>
    </dgm:pt>
    <dgm:pt modelId="{EB08B300-70BD-4CE8-B9F9-02EF1D62497F}" type="pres">
      <dgm:prSet presAssocID="{5BE214CB-F725-4C0A-8766-0BE734227EB2}" presName="bgRect" presStyleLbl="bgShp" presStyleIdx="2" presStyleCnt="5"/>
      <dgm:spPr/>
    </dgm:pt>
    <dgm:pt modelId="{12157BA8-5076-4F2E-958C-D96F97F9AA29}" type="pres">
      <dgm:prSet presAssocID="{5BE214CB-F725-4C0A-8766-0BE734227EB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07BBFFCF-C409-452E-91E3-3BF42C37897B}" type="pres">
      <dgm:prSet presAssocID="{5BE214CB-F725-4C0A-8766-0BE734227EB2}" presName="spaceRect" presStyleCnt="0"/>
      <dgm:spPr/>
    </dgm:pt>
    <dgm:pt modelId="{E08AD457-8B3F-4BF9-9F54-B7D5B9BDA698}" type="pres">
      <dgm:prSet presAssocID="{5BE214CB-F725-4C0A-8766-0BE734227EB2}" presName="parTx" presStyleLbl="revTx" presStyleIdx="2" presStyleCnt="5">
        <dgm:presLayoutVars>
          <dgm:chMax val="0"/>
          <dgm:chPref val="0"/>
        </dgm:presLayoutVars>
      </dgm:prSet>
      <dgm:spPr/>
    </dgm:pt>
    <dgm:pt modelId="{3F24FF48-5603-4EE7-B0D6-C1B3A41363E7}" type="pres">
      <dgm:prSet presAssocID="{1EE8E840-FC05-4051-8DAA-757244837B83}" presName="sibTrans" presStyleCnt="0"/>
      <dgm:spPr/>
    </dgm:pt>
    <dgm:pt modelId="{21712A90-76AC-4E8C-BE96-55B81C6CFB81}" type="pres">
      <dgm:prSet presAssocID="{7E8CFA9C-3AF4-415B-830A-0BDAB8EB0903}" presName="compNode" presStyleCnt="0"/>
      <dgm:spPr/>
    </dgm:pt>
    <dgm:pt modelId="{EE589000-0DBF-42E6-8B2C-2116B54251B7}" type="pres">
      <dgm:prSet presAssocID="{7E8CFA9C-3AF4-415B-830A-0BDAB8EB0903}" presName="bgRect" presStyleLbl="bgShp" presStyleIdx="3" presStyleCnt="5"/>
      <dgm:spPr/>
    </dgm:pt>
    <dgm:pt modelId="{6FB07024-1DB8-4F97-8E38-33C384161A33}" type="pres">
      <dgm:prSet presAssocID="{7E8CFA9C-3AF4-415B-830A-0BDAB8EB090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239EF583-8B05-431F-9D6B-D9871F066721}" type="pres">
      <dgm:prSet presAssocID="{7E8CFA9C-3AF4-415B-830A-0BDAB8EB0903}" presName="spaceRect" presStyleCnt="0"/>
      <dgm:spPr/>
    </dgm:pt>
    <dgm:pt modelId="{9592401C-2135-43F5-AFCB-BCFBA2BC220C}" type="pres">
      <dgm:prSet presAssocID="{7E8CFA9C-3AF4-415B-830A-0BDAB8EB0903}" presName="parTx" presStyleLbl="revTx" presStyleIdx="3" presStyleCnt="5">
        <dgm:presLayoutVars>
          <dgm:chMax val="0"/>
          <dgm:chPref val="0"/>
        </dgm:presLayoutVars>
      </dgm:prSet>
      <dgm:spPr/>
    </dgm:pt>
    <dgm:pt modelId="{641248C3-53A7-4433-8EF9-36147C25DB10}" type="pres">
      <dgm:prSet presAssocID="{8953B49D-8995-490A-94EA-D9CEAE2DA00F}" presName="sibTrans" presStyleCnt="0"/>
      <dgm:spPr/>
    </dgm:pt>
    <dgm:pt modelId="{FF678298-2F2D-4494-97D4-8B16571D8FC9}" type="pres">
      <dgm:prSet presAssocID="{2E0180E4-EB97-4DCA-854C-CA40D02EFE41}" presName="compNode" presStyleCnt="0"/>
      <dgm:spPr/>
    </dgm:pt>
    <dgm:pt modelId="{16CE75B3-FB9A-463E-9143-D2DC4474C77C}" type="pres">
      <dgm:prSet presAssocID="{2E0180E4-EB97-4DCA-854C-CA40D02EFE41}" presName="bgRect" presStyleLbl="bgShp" presStyleIdx="4" presStyleCnt="5"/>
      <dgm:spPr/>
    </dgm:pt>
    <dgm:pt modelId="{ED6624E1-940E-4F3E-A084-DEC719CADFD7}" type="pres">
      <dgm:prSet presAssocID="{2E0180E4-EB97-4DCA-854C-CA40D02EFE4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56509A24-04C9-4AD3-8BA3-60D1AB67E0AC}" type="pres">
      <dgm:prSet presAssocID="{2E0180E4-EB97-4DCA-854C-CA40D02EFE41}" presName="spaceRect" presStyleCnt="0"/>
      <dgm:spPr/>
    </dgm:pt>
    <dgm:pt modelId="{49612994-2D20-4E46-897C-8BBB08B81F1D}" type="pres">
      <dgm:prSet presAssocID="{2E0180E4-EB97-4DCA-854C-CA40D02EFE41}" presName="parTx" presStyleLbl="revTx" presStyleIdx="4" presStyleCnt="5">
        <dgm:presLayoutVars>
          <dgm:chMax val="0"/>
          <dgm:chPref val="0"/>
        </dgm:presLayoutVars>
      </dgm:prSet>
      <dgm:spPr/>
    </dgm:pt>
  </dgm:ptLst>
  <dgm:cxnLst>
    <dgm:cxn modelId="{0AB7DD0A-5B4F-4C06-A43F-539D0A4654EF}" type="presOf" srcId="{3BD8EC42-36A9-40C0-AF13-CD02EC636258}" destId="{ED8CA8A4-EDB9-40EC-BE86-A4C9B8362DC5}" srcOrd="0" destOrd="0" presId="urn:microsoft.com/office/officeart/2018/2/layout/IconVerticalSolidList"/>
    <dgm:cxn modelId="{F7EF0A25-7BDA-481A-A1B3-CBBA6F055F80}" srcId="{3BD8EC42-36A9-40C0-AF13-CD02EC636258}" destId="{7E8CFA9C-3AF4-415B-830A-0BDAB8EB0903}" srcOrd="3" destOrd="0" parTransId="{42862C1D-9FB5-4A3A-9510-EAC631BEBF14}" sibTransId="{8953B49D-8995-490A-94EA-D9CEAE2DA00F}"/>
    <dgm:cxn modelId="{2A63BE2A-D3CC-43A4-B969-7F9B2169608C}" srcId="{3BD8EC42-36A9-40C0-AF13-CD02EC636258}" destId="{CC3ACD86-296F-40E2-B8C3-FAAFE8BC7168}" srcOrd="0" destOrd="0" parTransId="{E04B31C1-A0F9-491D-B52A-62DA8B47065C}" sibTransId="{2CD093F5-626A-4B1B-9C02-D08949F959FD}"/>
    <dgm:cxn modelId="{3DCD963E-E25D-4948-8B59-DD1BC83B065D}" type="presOf" srcId="{7E8CFA9C-3AF4-415B-830A-0BDAB8EB0903}" destId="{9592401C-2135-43F5-AFCB-BCFBA2BC220C}" srcOrd="0" destOrd="0" presId="urn:microsoft.com/office/officeart/2018/2/layout/IconVerticalSolidList"/>
    <dgm:cxn modelId="{17135F60-B350-4399-A980-333DB9F3E65D}" type="presOf" srcId="{CC3ACD86-296F-40E2-B8C3-FAAFE8BC7168}" destId="{C59150EA-055A-4923-902E-267D52FC5B37}" srcOrd="0" destOrd="0" presId="urn:microsoft.com/office/officeart/2018/2/layout/IconVerticalSolidList"/>
    <dgm:cxn modelId="{F74D4677-842A-4E79-90E3-102C02EF2DC0}" type="presOf" srcId="{7D59D2B2-7CAE-4995-906A-B6CED2E7393E}" destId="{FFBD279A-DA20-4EDB-8AA6-892559281712}" srcOrd="0" destOrd="0" presId="urn:microsoft.com/office/officeart/2018/2/layout/IconVerticalSolidList"/>
    <dgm:cxn modelId="{EDEFDC58-5C9A-481D-81C5-9CCE995F3107}" type="presOf" srcId="{5BE214CB-F725-4C0A-8766-0BE734227EB2}" destId="{E08AD457-8B3F-4BF9-9F54-B7D5B9BDA698}" srcOrd="0" destOrd="0" presId="urn:microsoft.com/office/officeart/2018/2/layout/IconVerticalSolidList"/>
    <dgm:cxn modelId="{8AC37359-4E9E-409B-877A-041CEAB4BCF2}" srcId="{3BD8EC42-36A9-40C0-AF13-CD02EC636258}" destId="{2E0180E4-EB97-4DCA-854C-CA40D02EFE41}" srcOrd="4" destOrd="0" parTransId="{46E83493-FED5-4A41-9BC0-3D2DFA90FA62}" sibTransId="{449FC442-BE50-4D8A-BDB2-3CC6321F6628}"/>
    <dgm:cxn modelId="{761AFA82-CDC4-4F89-BF8C-9630F7BD0A6D}" srcId="{3BD8EC42-36A9-40C0-AF13-CD02EC636258}" destId="{5BE214CB-F725-4C0A-8766-0BE734227EB2}" srcOrd="2" destOrd="0" parTransId="{80C61928-D3A7-4A5E-926A-A28B55557E92}" sibTransId="{1EE8E840-FC05-4051-8DAA-757244837B83}"/>
    <dgm:cxn modelId="{3B6BBF84-92CB-4459-8858-8CFDEF8F3F85}" srcId="{3BD8EC42-36A9-40C0-AF13-CD02EC636258}" destId="{7D59D2B2-7CAE-4995-906A-B6CED2E7393E}" srcOrd="1" destOrd="0" parTransId="{10A64C65-DF49-4AD0-BAFA-8385143FD560}" sibTransId="{44E79C74-5F4B-420A-BF8F-23635FAF4480}"/>
    <dgm:cxn modelId="{706A9DDC-A128-4A7A-AC34-2A52B796E840}" type="presOf" srcId="{2E0180E4-EB97-4DCA-854C-CA40D02EFE41}" destId="{49612994-2D20-4E46-897C-8BBB08B81F1D}" srcOrd="0" destOrd="0" presId="urn:microsoft.com/office/officeart/2018/2/layout/IconVerticalSolidList"/>
    <dgm:cxn modelId="{B445B43B-7799-42D8-9C35-57203A820334}" type="presParOf" srcId="{ED8CA8A4-EDB9-40EC-BE86-A4C9B8362DC5}" destId="{8BCDDC98-A458-4A55-951A-C15FABA20F8A}" srcOrd="0" destOrd="0" presId="urn:microsoft.com/office/officeart/2018/2/layout/IconVerticalSolidList"/>
    <dgm:cxn modelId="{5E6DBA4B-E8D5-4BBD-BB7B-059E819ADC36}" type="presParOf" srcId="{8BCDDC98-A458-4A55-951A-C15FABA20F8A}" destId="{B6585A39-0AD6-4BED-858C-AA40D157C6F2}" srcOrd="0" destOrd="0" presId="urn:microsoft.com/office/officeart/2018/2/layout/IconVerticalSolidList"/>
    <dgm:cxn modelId="{568D493C-C1A9-4774-8D9D-F3956038A025}" type="presParOf" srcId="{8BCDDC98-A458-4A55-951A-C15FABA20F8A}" destId="{CDE885D5-30FD-4131-8075-61D061C5FB1F}" srcOrd="1" destOrd="0" presId="urn:microsoft.com/office/officeart/2018/2/layout/IconVerticalSolidList"/>
    <dgm:cxn modelId="{3026ECCC-1571-4E00-9304-16FC23469FFF}" type="presParOf" srcId="{8BCDDC98-A458-4A55-951A-C15FABA20F8A}" destId="{34E26B51-4779-4DAF-8428-9A33992AFD20}" srcOrd="2" destOrd="0" presId="urn:microsoft.com/office/officeart/2018/2/layout/IconVerticalSolidList"/>
    <dgm:cxn modelId="{68545251-AEC8-40E5-8E5D-9A39184F0601}" type="presParOf" srcId="{8BCDDC98-A458-4A55-951A-C15FABA20F8A}" destId="{C59150EA-055A-4923-902E-267D52FC5B37}" srcOrd="3" destOrd="0" presId="urn:microsoft.com/office/officeart/2018/2/layout/IconVerticalSolidList"/>
    <dgm:cxn modelId="{FA5938BC-D744-4FA3-B900-5CB938544E41}" type="presParOf" srcId="{ED8CA8A4-EDB9-40EC-BE86-A4C9B8362DC5}" destId="{9769A817-F464-4AF0-BB48-5FAF52858CDE}" srcOrd="1" destOrd="0" presId="urn:microsoft.com/office/officeart/2018/2/layout/IconVerticalSolidList"/>
    <dgm:cxn modelId="{9B204744-24A7-4889-812C-B8DA63EFE441}" type="presParOf" srcId="{ED8CA8A4-EDB9-40EC-BE86-A4C9B8362DC5}" destId="{E9FE4DBD-32F2-42CC-B206-9D5E679C6D39}" srcOrd="2" destOrd="0" presId="urn:microsoft.com/office/officeart/2018/2/layout/IconVerticalSolidList"/>
    <dgm:cxn modelId="{1D8F75F5-781D-4950-85F6-24077A1F32FD}" type="presParOf" srcId="{E9FE4DBD-32F2-42CC-B206-9D5E679C6D39}" destId="{FC1DBEC8-BE0B-4785-AB92-DEA4472AB61E}" srcOrd="0" destOrd="0" presId="urn:microsoft.com/office/officeart/2018/2/layout/IconVerticalSolidList"/>
    <dgm:cxn modelId="{B56C4EB9-6A34-462E-ABA7-78FC69F04C08}" type="presParOf" srcId="{E9FE4DBD-32F2-42CC-B206-9D5E679C6D39}" destId="{A2C4152D-06D7-4199-8B21-FE5616C84D17}" srcOrd="1" destOrd="0" presId="urn:microsoft.com/office/officeart/2018/2/layout/IconVerticalSolidList"/>
    <dgm:cxn modelId="{6BC2CB1A-AF4B-4D3B-8263-CF8402970E33}" type="presParOf" srcId="{E9FE4DBD-32F2-42CC-B206-9D5E679C6D39}" destId="{B12BD192-D9FF-492D-B35F-64E29EF6EBE1}" srcOrd="2" destOrd="0" presId="urn:microsoft.com/office/officeart/2018/2/layout/IconVerticalSolidList"/>
    <dgm:cxn modelId="{BBA86CF2-264F-45FA-BED1-BC2CA792E09A}" type="presParOf" srcId="{E9FE4DBD-32F2-42CC-B206-9D5E679C6D39}" destId="{FFBD279A-DA20-4EDB-8AA6-892559281712}" srcOrd="3" destOrd="0" presId="urn:microsoft.com/office/officeart/2018/2/layout/IconVerticalSolidList"/>
    <dgm:cxn modelId="{63620EF8-3732-4E85-A18A-AC1A18E74B22}" type="presParOf" srcId="{ED8CA8A4-EDB9-40EC-BE86-A4C9B8362DC5}" destId="{44EDBD4E-6127-4FA8-8586-30C47A5DCAD9}" srcOrd="3" destOrd="0" presId="urn:microsoft.com/office/officeart/2018/2/layout/IconVerticalSolidList"/>
    <dgm:cxn modelId="{7BADF706-09D5-4935-AE13-FED84D3D7006}" type="presParOf" srcId="{ED8CA8A4-EDB9-40EC-BE86-A4C9B8362DC5}" destId="{367E30B4-14E5-4050-9834-6536C33B283E}" srcOrd="4" destOrd="0" presId="urn:microsoft.com/office/officeart/2018/2/layout/IconVerticalSolidList"/>
    <dgm:cxn modelId="{0EB4C99B-EDD3-4B31-90A2-931AD32A9936}" type="presParOf" srcId="{367E30B4-14E5-4050-9834-6536C33B283E}" destId="{EB08B300-70BD-4CE8-B9F9-02EF1D62497F}" srcOrd="0" destOrd="0" presId="urn:microsoft.com/office/officeart/2018/2/layout/IconVerticalSolidList"/>
    <dgm:cxn modelId="{05485F36-9D70-4011-808A-C81AFCAA305F}" type="presParOf" srcId="{367E30B4-14E5-4050-9834-6536C33B283E}" destId="{12157BA8-5076-4F2E-958C-D96F97F9AA29}" srcOrd="1" destOrd="0" presId="urn:microsoft.com/office/officeart/2018/2/layout/IconVerticalSolidList"/>
    <dgm:cxn modelId="{4D098372-3CC6-469F-935D-E3822606FBDE}" type="presParOf" srcId="{367E30B4-14E5-4050-9834-6536C33B283E}" destId="{07BBFFCF-C409-452E-91E3-3BF42C37897B}" srcOrd="2" destOrd="0" presId="urn:microsoft.com/office/officeart/2018/2/layout/IconVerticalSolidList"/>
    <dgm:cxn modelId="{550C9B9D-C30E-401D-A1A2-20C124421F17}" type="presParOf" srcId="{367E30B4-14E5-4050-9834-6536C33B283E}" destId="{E08AD457-8B3F-4BF9-9F54-B7D5B9BDA698}" srcOrd="3" destOrd="0" presId="urn:microsoft.com/office/officeart/2018/2/layout/IconVerticalSolidList"/>
    <dgm:cxn modelId="{6596C5E2-4EFF-4019-8337-75925A036FCF}" type="presParOf" srcId="{ED8CA8A4-EDB9-40EC-BE86-A4C9B8362DC5}" destId="{3F24FF48-5603-4EE7-B0D6-C1B3A41363E7}" srcOrd="5" destOrd="0" presId="urn:microsoft.com/office/officeart/2018/2/layout/IconVerticalSolidList"/>
    <dgm:cxn modelId="{8F6A5C20-6BC5-496D-948D-11376427A9F3}" type="presParOf" srcId="{ED8CA8A4-EDB9-40EC-BE86-A4C9B8362DC5}" destId="{21712A90-76AC-4E8C-BE96-55B81C6CFB81}" srcOrd="6" destOrd="0" presId="urn:microsoft.com/office/officeart/2018/2/layout/IconVerticalSolidList"/>
    <dgm:cxn modelId="{6C5DFD68-DC7F-40D4-8E05-C6378C6BF47A}" type="presParOf" srcId="{21712A90-76AC-4E8C-BE96-55B81C6CFB81}" destId="{EE589000-0DBF-42E6-8B2C-2116B54251B7}" srcOrd="0" destOrd="0" presId="urn:microsoft.com/office/officeart/2018/2/layout/IconVerticalSolidList"/>
    <dgm:cxn modelId="{6D2C6E5A-521D-41A3-9CCF-CB3E76A779FA}" type="presParOf" srcId="{21712A90-76AC-4E8C-BE96-55B81C6CFB81}" destId="{6FB07024-1DB8-4F97-8E38-33C384161A33}" srcOrd="1" destOrd="0" presId="urn:microsoft.com/office/officeart/2018/2/layout/IconVerticalSolidList"/>
    <dgm:cxn modelId="{79B8D1DA-77B6-4F56-A5B0-C8061A573A32}" type="presParOf" srcId="{21712A90-76AC-4E8C-BE96-55B81C6CFB81}" destId="{239EF583-8B05-431F-9D6B-D9871F066721}" srcOrd="2" destOrd="0" presId="urn:microsoft.com/office/officeart/2018/2/layout/IconVerticalSolidList"/>
    <dgm:cxn modelId="{B128C930-C932-45A0-8F77-7220463E10B8}" type="presParOf" srcId="{21712A90-76AC-4E8C-BE96-55B81C6CFB81}" destId="{9592401C-2135-43F5-AFCB-BCFBA2BC220C}" srcOrd="3" destOrd="0" presId="urn:microsoft.com/office/officeart/2018/2/layout/IconVerticalSolidList"/>
    <dgm:cxn modelId="{330081BB-73D3-4C40-BDE3-3CE9AA7D2818}" type="presParOf" srcId="{ED8CA8A4-EDB9-40EC-BE86-A4C9B8362DC5}" destId="{641248C3-53A7-4433-8EF9-36147C25DB10}" srcOrd="7" destOrd="0" presId="urn:microsoft.com/office/officeart/2018/2/layout/IconVerticalSolidList"/>
    <dgm:cxn modelId="{9732878B-6D03-46C0-AF10-A21AECF062EC}" type="presParOf" srcId="{ED8CA8A4-EDB9-40EC-BE86-A4C9B8362DC5}" destId="{FF678298-2F2D-4494-97D4-8B16571D8FC9}" srcOrd="8" destOrd="0" presId="urn:microsoft.com/office/officeart/2018/2/layout/IconVerticalSolidList"/>
    <dgm:cxn modelId="{C92B9408-67B4-440B-A315-5BEA59F5DE2A}" type="presParOf" srcId="{FF678298-2F2D-4494-97D4-8B16571D8FC9}" destId="{16CE75B3-FB9A-463E-9143-D2DC4474C77C}" srcOrd="0" destOrd="0" presId="urn:microsoft.com/office/officeart/2018/2/layout/IconVerticalSolidList"/>
    <dgm:cxn modelId="{8B26BC56-BB4B-46A0-8DC9-328C89D98E4F}" type="presParOf" srcId="{FF678298-2F2D-4494-97D4-8B16571D8FC9}" destId="{ED6624E1-940E-4F3E-A084-DEC719CADFD7}" srcOrd="1" destOrd="0" presId="urn:microsoft.com/office/officeart/2018/2/layout/IconVerticalSolidList"/>
    <dgm:cxn modelId="{5BBEB77E-1333-41F2-B2A5-6C85E5A48DE7}" type="presParOf" srcId="{FF678298-2F2D-4494-97D4-8B16571D8FC9}" destId="{56509A24-04C9-4AD3-8BA3-60D1AB67E0AC}" srcOrd="2" destOrd="0" presId="urn:microsoft.com/office/officeart/2018/2/layout/IconVerticalSolidList"/>
    <dgm:cxn modelId="{33A6420C-60E3-42FF-BE58-9BFCD6023984}" type="presParOf" srcId="{FF678298-2F2D-4494-97D4-8B16571D8FC9}" destId="{49612994-2D20-4E46-897C-8BBB08B81F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DFD7DC-630B-47EF-A73D-18F997BAC690}"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B2B6051E-64A5-4DB7-A467-586D695F69B4}">
      <dgm:prSet custT="1"/>
      <dgm:spPr/>
      <dgm:t>
        <a:bodyPr/>
        <a:lstStyle/>
        <a:p>
          <a:r>
            <a:rPr lang="it-IT" sz="1900" dirty="0"/>
            <a:t>1) Presenza di </a:t>
          </a:r>
          <a:r>
            <a:rPr lang="it-IT" sz="2000" b="0" dirty="0"/>
            <a:t>un contratto di lavoro subordinato </a:t>
          </a:r>
          <a:r>
            <a:rPr lang="it-IT" sz="1900" dirty="0"/>
            <a:t>all’interno del condominio (portiere);    Amministratore datore di lavoro -  obbligato ad istituire il Servizio di Prevenzione e Protezione ponendo in essere le misure di tutela accessorie</a:t>
          </a:r>
          <a:endParaRPr lang="en-US" sz="1900" dirty="0"/>
        </a:p>
      </dgm:t>
    </dgm:pt>
    <dgm:pt modelId="{0288B9E5-9D78-4408-85E8-975C773CE06B}" type="parTrans" cxnId="{6EA3D2F8-438F-4E0C-B70F-82BE890B9D45}">
      <dgm:prSet/>
      <dgm:spPr/>
      <dgm:t>
        <a:bodyPr/>
        <a:lstStyle/>
        <a:p>
          <a:endParaRPr lang="en-US"/>
        </a:p>
      </dgm:t>
    </dgm:pt>
    <dgm:pt modelId="{CE4EC6D6-33F8-4C58-AF4D-B32261909146}" type="sibTrans" cxnId="{6EA3D2F8-438F-4E0C-B70F-82BE890B9D45}">
      <dgm:prSet/>
      <dgm:spPr/>
      <dgm:t>
        <a:bodyPr/>
        <a:lstStyle/>
        <a:p>
          <a:endParaRPr lang="en-US"/>
        </a:p>
      </dgm:t>
    </dgm:pt>
    <dgm:pt modelId="{5276F97B-E269-4813-AFE0-B440CC25D474}">
      <dgm:prSet custT="1"/>
      <dgm:spPr/>
      <dgm:t>
        <a:bodyPr/>
        <a:lstStyle/>
        <a:p>
          <a:r>
            <a:rPr lang="it-IT" sz="2800" dirty="0"/>
            <a:t>2) assegnazione dei lavori in presenza di una sola impresa;</a:t>
          </a:r>
          <a:endParaRPr lang="en-US" sz="2800" dirty="0"/>
        </a:p>
      </dgm:t>
    </dgm:pt>
    <dgm:pt modelId="{D88B17B1-9FC7-467E-B377-D41C3CE5EAFF}" type="parTrans" cxnId="{BCC18411-B6FC-4C0F-B7B3-F1B714BAA087}">
      <dgm:prSet/>
      <dgm:spPr/>
      <dgm:t>
        <a:bodyPr/>
        <a:lstStyle/>
        <a:p>
          <a:endParaRPr lang="en-US"/>
        </a:p>
      </dgm:t>
    </dgm:pt>
    <dgm:pt modelId="{83963E65-286E-4F32-AA67-8E39AD06297C}" type="sibTrans" cxnId="{BCC18411-B6FC-4C0F-B7B3-F1B714BAA087}">
      <dgm:prSet/>
      <dgm:spPr/>
      <dgm:t>
        <a:bodyPr/>
        <a:lstStyle/>
        <a:p>
          <a:endParaRPr lang="en-US"/>
        </a:p>
      </dgm:t>
    </dgm:pt>
    <dgm:pt modelId="{83513C32-8CF2-451B-B3F6-E6A49C8398BE}">
      <dgm:prSet custT="1"/>
      <dgm:spPr/>
      <dgm:t>
        <a:bodyPr/>
        <a:lstStyle/>
        <a:p>
          <a:r>
            <a:rPr lang="it-IT" sz="2800" dirty="0"/>
            <a:t>3) assegnazione dei lavori in presenza di più imprese nell’ambito di un cantiere</a:t>
          </a:r>
          <a:endParaRPr lang="en-US" sz="2800" dirty="0"/>
        </a:p>
      </dgm:t>
    </dgm:pt>
    <dgm:pt modelId="{A8BC7DD7-A142-4FA5-99A2-63E363EBA77A}" type="parTrans" cxnId="{C37FD2E6-89CA-4871-9FF1-7E0615B1859E}">
      <dgm:prSet/>
      <dgm:spPr/>
      <dgm:t>
        <a:bodyPr/>
        <a:lstStyle/>
        <a:p>
          <a:endParaRPr lang="en-US"/>
        </a:p>
      </dgm:t>
    </dgm:pt>
    <dgm:pt modelId="{3BA640EC-4FBD-403E-BA44-D9489EE4B06D}" type="sibTrans" cxnId="{C37FD2E6-89CA-4871-9FF1-7E0615B1859E}">
      <dgm:prSet/>
      <dgm:spPr/>
      <dgm:t>
        <a:bodyPr/>
        <a:lstStyle/>
        <a:p>
          <a:endParaRPr lang="en-US"/>
        </a:p>
      </dgm:t>
    </dgm:pt>
    <dgm:pt modelId="{26EB0FC1-4D18-4634-95C4-A583EC5B23A1}" type="pres">
      <dgm:prSet presAssocID="{E9DFD7DC-630B-47EF-A73D-18F997BAC690}" presName="outerComposite" presStyleCnt="0">
        <dgm:presLayoutVars>
          <dgm:chMax val="5"/>
          <dgm:dir/>
          <dgm:resizeHandles val="exact"/>
        </dgm:presLayoutVars>
      </dgm:prSet>
      <dgm:spPr/>
    </dgm:pt>
    <dgm:pt modelId="{B1B1042D-7452-458B-896E-E7D5BAFB69E7}" type="pres">
      <dgm:prSet presAssocID="{E9DFD7DC-630B-47EF-A73D-18F997BAC690}" presName="dummyMaxCanvas" presStyleCnt="0">
        <dgm:presLayoutVars/>
      </dgm:prSet>
      <dgm:spPr/>
    </dgm:pt>
    <dgm:pt modelId="{D0405DC5-7555-4316-A010-D20094568082}" type="pres">
      <dgm:prSet presAssocID="{E9DFD7DC-630B-47EF-A73D-18F997BAC690}" presName="ThreeNodes_1" presStyleLbl="node1" presStyleIdx="0" presStyleCnt="3">
        <dgm:presLayoutVars>
          <dgm:bulletEnabled val="1"/>
        </dgm:presLayoutVars>
      </dgm:prSet>
      <dgm:spPr/>
    </dgm:pt>
    <dgm:pt modelId="{234CEFF2-F497-4746-9CB5-E31A27EF92D3}" type="pres">
      <dgm:prSet presAssocID="{E9DFD7DC-630B-47EF-A73D-18F997BAC690}" presName="ThreeNodes_2" presStyleLbl="node1" presStyleIdx="1" presStyleCnt="3">
        <dgm:presLayoutVars>
          <dgm:bulletEnabled val="1"/>
        </dgm:presLayoutVars>
      </dgm:prSet>
      <dgm:spPr/>
    </dgm:pt>
    <dgm:pt modelId="{D722709B-D75F-4008-821E-A1FBBCE39D88}" type="pres">
      <dgm:prSet presAssocID="{E9DFD7DC-630B-47EF-A73D-18F997BAC690}" presName="ThreeNodes_3" presStyleLbl="node1" presStyleIdx="2" presStyleCnt="3">
        <dgm:presLayoutVars>
          <dgm:bulletEnabled val="1"/>
        </dgm:presLayoutVars>
      </dgm:prSet>
      <dgm:spPr/>
    </dgm:pt>
    <dgm:pt modelId="{BEB2C529-D59A-424D-8C1D-DC87CBDB7854}" type="pres">
      <dgm:prSet presAssocID="{E9DFD7DC-630B-47EF-A73D-18F997BAC690}" presName="ThreeConn_1-2" presStyleLbl="fgAccFollowNode1" presStyleIdx="0" presStyleCnt="2">
        <dgm:presLayoutVars>
          <dgm:bulletEnabled val="1"/>
        </dgm:presLayoutVars>
      </dgm:prSet>
      <dgm:spPr/>
    </dgm:pt>
    <dgm:pt modelId="{1BE14EE9-DABD-426A-BD29-8B21E6482880}" type="pres">
      <dgm:prSet presAssocID="{E9DFD7DC-630B-47EF-A73D-18F997BAC690}" presName="ThreeConn_2-3" presStyleLbl="fgAccFollowNode1" presStyleIdx="1" presStyleCnt="2">
        <dgm:presLayoutVars>
          <dgm:bulletEnabled val="1"/>
        </dgm:presLayoutVars>
      </dgm:prSet>
      <dgm:spPr/>
    </dgm:pt>
    <dgm:pt modelId="{6CA3B5F9-D9EC-480C-9EE4-544C68FE8126}" type="pres">
      <dgm:prSet presAssocID="{E9DFD7DC-630B-47EF-A73D-18F997BAC690}" presName="ThreeNodes_1_text" presStyleLbl="node1" presStyleIdx="2" presStyleCnt="3">
        <dgm:presLayoutVars>
          <dgm:bulletEnabled val="1"/>
        </dgm:presLayoutVars>
      </dgm:prSet>
      <dgm:spPr/>
    </dgm:pt>
    <dgm:pt modelId="{E0DB85BE-380A-481C-9A90-060B05C02E70}" type="pres">
      <dgm:prSet presAssocID="{E9DFD7DC-630B-47EF-A73D-18F997BAC690}" presName="ThreeNodes_2_text" presStyleLbl="node1" presStyleIdx="2" presStyleCnt="3">
        <dgm:presLayoutVars>
          <dgm:bulletEnabled val="1"/>
        </dgm:presLayoutVars>
      </dgm:prSet>
      <dgm:spPr/>
    </dgm:pt>
    <dgm:pt modelId="{7A7416D9-824E-4B71-9258-FF21AAF32E67}" type="pres">
      <dgm:prSet presAssocID="{E9DFD7DC-630B-47EF-A73D-18F997BAC690}" presName="ThreeNodes_3_text" presStyleLbl="node1" presStyleIdx="2" presStyleCnt="3">
        <dgm:presLayoutVars>
          <dgm:bulletEnabled val="1"/>
        </dgm:presLayoutVars>
      </dgm:prSet>
      <dgm:spPr/>
    </dgm:pt>
  </dgm:ptLst>
  <dgm:cxnLst>
    <dgm:cxn modelId="{2E269703-C929-4771-9978-6935A2C8BE83}" type="presOf" srcId="{83963E65-286E-4F32-AA67-8E39AD06297C}" destId="{1BE14EE9-DABD-426A-BD29-8B21E6482880}" srcOrd="0" destOrd="0" presId="urn:microsoft.com/office/officeart/2005/8/layout/vProcess5"/>
    <dgm:cxn modelId="{EDBBE10A-B46C-49D2-A08E-4EAFB52679C8}" type="presOf" srcId="{83513C32-8CF2-451B-B3F6-E6A49C8398BE}" destId="{7A7416D9-824E-4B71-9258-FF21AAF32E67}" srcOrd="1" destOrd="0" presId="urn:microsoft.com/office/officeart/2005/8/layout/vProcess5"/>
    <dgm:cxn modelId="{BCC18411-B6FC-4C0F-B7B3-F1B714BAA087}" srcId="{E9DFD7DC-630B-47EF-A73D-18F997BAC690}" destId="{5276F97B-E269-4813-AFE0-B440CC25D474}" srcOrd="1" destOrd="0" parTransId="{D88B17B1-9FC7-467E-B377-D41C3CE5EAFF}" sibTransId="{83963E65-286E-4F32-AA67-8E39AD06297C}"/>
    <dgm:cxn modelId="{A6E7C91D-0B2F-4681-B71A-E7807A18851E}" type="presOf" srcId="{5276F97B-E269-4813-AFE0-B440CC25D474}" destId="{234CEFF2-F497-4746-9CB5-E31A27EF92D3}" srcOrd="0" destOrd="0" presId="urn:microsoft.com/office/officeart/2005/8/layout/vProcess5"/>
    <dgm:cxn modelId="{84274D81-06EE-4907-9C2D-D0B8293673A2}" type="presOf" srcId="{B2B6051E-64A5-4DB7-A467-586D695F69B4}" destId="{D0405DC5-7555-4316-A010-D20094568082}" srcOrd="0" destOrd="0" presId="urn:microsoft.com/office/officeart/2005/8/layout/vProcess5"/>
    <dgm:cxn modelId="{7EC5FE82-81FC-4ECD-A94D-6785076E0E58}" type="presOf" srcId="{5276F97B-E269-4813-AFE0-B440CC25D474}" destId="{E0DB85BE-380A-481C-9A90-060B05C02E70}" srcOrd="1" destOrd="0" presId="urn:microsoft.com/office/officeart/2005/8/layout/vProcess5"/>
    <dgm:cxn modelId="{517F5887-393C-421E-ABDF-56C692452CD1}" type="presOf" srcId="{83513C32-8CF2-451B-B3F6-E6A49C8398BE}" destId="{D722709B-D75F-4008-821E-A1FBBCE39D88}" srcOrd="0" destOrd="0" presId="urn:microsoft.com/office/officeart/2005/8/layout/vProcess5"/>
    <dgm:cxn modelId="{152F7C9B-DF5D-483A-8723-7344065BC6CB}" type="presOf" srcId="{CE4EC6D6-33F8-4C58-AF4D-B32261909146}" destId="{BEB2C529-D59A-424D-8C1D-DC87CBDB7854}" srcOrd="0" destOrd="0" presId="urn:microsoft.com/office/officeart/2005/8/layout/vProcess5"/>
    <dgm:cxn modelId="{CF59B9AB-A929-4427-9FBD-B60701BD37EE}" type="presOf" srcId="{B2B6051E-64A5-4DB7-A467-586D695F69B4}" destId="{6CA3B5F9-D9EC-480C-9EE4-544C68FE8126}" srcOrd="1" destOrd="0" presId="urn:microsoft.com/office/officeart/2005/8/layout/vProcess5"/>
    <dgm:cxn modelId="{C37FD2E6-89CA-4871-9FF1-7E0615B1859E}" srcId="{E9DFD7DC-630B-47EF-A73D-18F997BAC690}" destId="{83513C32-8CF2-451B-B3F6-E6A49C8398BE}" srcOrd="2" destOrd="0" parTransId="{A8BC7DD7-A142-4FA5-99A2-63E363EBA77A}" sibTransId="{3BA640EC-4FBD-403E-BA44-D9489EE4B06D}"/>
    <dgm:cxn modelId="{FA046BEA-BCC7-4B47-BE38-6919034AB60F}" type="presOf" srcId="{E9DFD7DC-630B-47EF-A73D-18F997BAC690}" destId="{26EB0FC1-4D18-4634-95C4-A583EC5B23A1}" srcOrd="0" destOrd="0" presId="urn:microsoft.com/office/officeart/2005/8/layout/vProcess5"/>
    <dgm:cxn modelId="{6EA3D2F8-438F-4E0C-B70F-82BE890B9D45}" srcId="{E9DFD7DC-630B-47EF-A73D-18F997BAC690}" destId="{B2B6051E-64A5-4DB7-A467-586D695F69B4}" srcOrd="0" destOrd="0" parTransId="{0288B9E5-9D78-4408-85E8-975C773CE06B}" sibTransId="{CE4EC6D6-33F8-4C58-AF4D-B32261909146}"/>
    <dgm:cxn modelId="{D18CD139-B9C6-448C-8BB7-8BFFF2453AD6}" type="presParOf" srcId="{26EB0FC1-4D18-4634-95C4-A583EC5B23A1}" destId="{B1B1042D-7452-458B-896E-E7D5BAFB69E7}" srcOrd="0" destOrd="0" presId="urn:microsoft.com/office/officeart/2005/8/layout/vProcess5"/>
    <dgm:cxn modelId="{015C4763-CAD6-4819-B4C2-0813210C81A6}" type="presParOf" srcId="{26EB0FC1-4D18-4634-95C4-A583EC5B23A1}" destId="{D0405DC5-7555-4316-A010-D20094568082}" srcOrd="1" destOrd="0" presId="urn:microsoft.com/office/officeart/2005/8/layout/vProcess5"/>
    <dgm:cxn modelId="{BFD939CA-E6DA-4398-B144-90CEE336086D}" type="presParOf" srcId="{26EB0FC1-4D18-4634-95C4-A583EC5B23A1}" destId="{234CEFF2-F497-4746-9CB5-E31A27EF92D3}" srcOrd="2" destOrd="0" presId="urn:microsoft.com/office/officeart/2005/8/layout/vProcess5"/>
    <dgm:cxn modelId="{D740BE40-8C10-4DB6-9D31-0D5A7083B73C}" type="presParOf" srcId="{26EB0FC1-4D18-4634-95C4-A583EC5B23A1}" destId="{D722709B-D75F-4008-821E-A1FBBCE39D88}" srcOrd="3" destOrd="0" presId="urn:microsoft.com/office/officeart/2005/8/layout/vProcess5"/>
    <dgm:cxn modelId="{32900B73-7C62-4C95-9F33-88D5F3A1686B}" type="presParOf" srcId="{26EB0FC1-4D18-4634-95C4-A583EC5B23A1}" destId="{BEB2C529-D59A-424D-8C1D-DC87CBDB7854}" srcOrd="4" destOrd="0" presId="urn:microsoft.com/office/officeart/2005/8/layout/vProcess5"/>
    <dgm:cxn modelId="{4EE65D71-CA81-4E31-9664-250A9B91D9BD}" type="presParOf" srcId="{26EB0FC1-4D18-4634-95C4-A583EC5B23A1}" destId="{1BE14EE9-DABD-426A-BD29-8B21E6482880}" srcOrd="5" destOrd="0" presId="urn:microsoft.com/office/officeart/2005/8/layout/vProcess5"/>
    <dgm:cxn modelId="{6D5CDB7E-E951-425D-A49E-7FE5B978FA63}" type="presParOf" srcId="{26EB0FC1-4D18-4634-95C4-A583EC5B23A1}" destId="{6CA3B5F9-D9EC-480C-9EE4-544C68FE8126}" srcOrd="6" destOrd="0" presId="urn:microsoft.com/office/officeart/2005/8/layout/vProcess5"/>
    <dgm:cxn modelId="{9A519E70-23C1-4213-BB86-E8EFA2419089}" type="presParOf" srcId="{26EB0FC1-4D18-4634-95C4-A583EC5B23A1}" destId="{E0DB85BE-380A-481C-9A90-060B05C02E70}" srcOrd="7" destOrd="0" presId="urn:microsoft.com/office/officeart/2005/8/layout/vProcess5"/>
    <dgm:cxn modelId="{FBD14C84-1352-4BAF-8266-344B92CA9BDA}" type="presParOf" srcId="{26EB0FC1-4D18-4634-95C4-A583EC5B23A1}" destId="{7A7416D9-824E-4B71-9258-FF21AAF32E6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BE05D9-95F5-4CC6-84C9-ABBC9AE2A521}" type="doc">
      <dgm:prSet loTypeId="urn:microsoft.com/office/officeart/2005/8/layout/hierarchy3" loCatId="hierarchy" qsTypeId="urn:microsoft.com/office/officeart/2005/8/quickstyle/simple5" qsCatId="simple" csTypeId="urn:microsoft.com/office/officeart/2005/8/colors/accent2_2" csCatId="accent2" phldr="1"/>
      <dgm:spPr/>
    </dgm:pt>
    <dgm:pt modelId="{22AAA427-D1C8-4BF3-BA73-782B4CE544B5}">
      <dgm:prSet phldrT="[Testo]"/>
      <dgm:spPr/>
      <dgm:t>
        <a:bodyPr/>
        <a:lstStyle/>
        <a:p>
          <a:r>
            <a:rPr lang="it-IT"/>
            <a:t>RSPP respons. Servizio prevenzione e protezione</a:t>
          </a:r>
        </a:p>
      </dgm:t>
    </dgm:pt>
    <dgm:pt modelId="{D62A2503-A6FD-4F64-8857-9F10C56BB9A9}" type="parTrans" cxnId="{3835E05E-B59B-4802-B978-7628E0C3B8B5}">
      <dgm:prSet/>
      <dgm:spPr/>
      <dgm:t>
        <a:bodyPr/>
        <a:lstStyle/>
        <a:p>
          <a:endParaRPr lang="it-IT"/>
        </a:p>
      </dgm:t>
    </dgm:pt>
    <dgm:pt modelId="{2823A83F-029C-44CD-8CEF-A221259BAD3F}" type="sibTrans" cxnId="{3835E05E-B59B-4802-B978-7628E0C3B8B5}">
      <dgm:prSet/>
      <dgm:spPr/>
      <dgm:t>
        <a:bodyPr/>
        <a:lstStyle/>
        <a:p>
          <a:endParaRPr lang="it-IT"/>
        </a:p>
      </dgm:t>
    </dgm:pt>
    <dgm:pt modelId="{2FA0273F-8B72-4312-9DB7-6F9F1851A486}">
      <dgm:prSet phldrT="[Testo]"/>
      <dgm:spPr/>
      <dgm:t>
        <a:bodyPr/>
        <a:lstStyle/>
        <a:p>
          <a:r>
            <a:rPr lang="it-IT" dirty="0"/>
            <a:t>Medico</a:t>
          </a:r>
        </a:p>
      </dgm:t>
    </dgm:pt>
    <dgm:pt modelId="{CE5731C2-F16A-43DC-AAEF-8D3039E8E531}" type="parTrans" cxnId="{1C55FA15-401B-40C7-B2F4-268C9D48C7EF}">
      <dgm:prSet/>
      <dgm:spPr/>
      <dgm:t>
        <a:bodyPr/>
        <a:lstStyle/>
        <a:p>
          <a:endParaRPr lang="it-IT"/>
        </a:p>
      </dgm:t>
    </dgm:pt>
    <dgm:pt modelId="{1FFADDAD-21FE-4535-AAF3-49CA1180D3BA}" type="sibTrans" cxnId="{1C55FA15-401B-40C7-B2F4-268C9D48C7EF}">
      <dgm:prSet/>
      <dgm:spPr/>
      <dgm:t>
        <a:bodyPr/>
        <a:lstStyle/>
        <a:p>
          <a:endParaRPr lang="it-IT"/>
        </a:p>
      </dgm:t>
    </dgm:pt>
    <dgm:pt modelId="{41769001-0C9F-4FA2-BBA5-17F86CFECBB4}" type="pres">
      <dgm:prSet presAssocID="{B5BE05D9-95F5-4CC6-84C9-ABBC9AE2A521}" presName="diagram" presStyleCnt="0">
        <dgm:presLayoutVars>
          <dgm:chPref val="1"/>
          <dgm:dir/>
          <dgm:animOne val="branch"/>
          <dgm:animLvl val="lvl"/>
          <dgm:resizeHandles/>
        </dgm:presLayoutVars>
      </dgm:prSet>
      <dgm:spPr/>
    </dgm:pt>
    <dgm:pt modelId="{F5B24924-FC32-46F4-A936-373B1ECBE116}" type="pres">
      <dgm:prSet presAssocID="{22AAA427-D1C8-4BF3-BA73-782B4CE544B5}" presName="root" presStyleCnt="0"/>
      <dgm:spPr/>
    </dgm:pt>
    <dgm:pt modelId="{453BE40A-18EB-4633-AC5D-9B477967FBD9}" type="pres">
      <dgm:prSet presAssocID="{22AAA427-D1C8-4BF3-BA73-782B4CE544B5}" presName="rootComposite" presStyleCnt="0"/>
      <dgm:spPr/>
    </dgm:pt>
    <dgm:pt modelId="{1177AE92-ED77-49FF-A745-71E525CC9D6C}" type="pres">
      <dgm:prSet presAssocID="{22AAA427-D1C8-4BF3-BA73-782B4CE544B5}" presName="rootText" presStyleLbl="node1" presStyleIdx="0" presStyleCnt="2"/>
      <dgm:spPr/>
    </dgm:pt>
    <dgm:pt modelId="{49DAD849-F69E-48B1-A522-27ABA7256970}" type="pres">
      <dgm:prSet presAssocID="{22AAA427-D1C8-4BF3-BA73-782B4CE544B5}" presName="rootConnector" presStyleLbl="node1" presStyleIdx="0" presStyleCnt="2"/>
      <dgm:spPr/>
    </dgm:pt>
    <dgm:pt modelId="{B36F9A7F-B1CD-416F-9E1F-29D62AB9765A}" type="pres">
      <dgm:prSet presAssocID="{22AAA427-D1C8-4BF3-BA73-782B4CE544B5}" presName="childShape" presStyleCnt="0"/>
      <dgm:spPr/>
    </dgm:pt>
    <dgm:pt modelId="{8A1D3D8B-F44A-494D-A760-8889D19AA7C6}" type="pres">
      <dgm:prSet presAssocID="{2FA0273F-8B72-4312-9DB7-6F9F1851A486}" presName="root" presStyleCnt="0"/>
      <dgm:spPr/>
    </dgm:pt>
    <dgm:pt modelId="{3AF32ECA-18CB-4F7F-B712-7D928FB4CE1C}" type="pres">
      <dgm:prSet presAssocID="{2FA0273F-8B72-4312-9DB7-6F9F1851A486}" presName="rootComposite" presStyleCnt="0"/>
      <dgm:spPr/>
    </dgm:pt>
    <dgm:pt modelId="{3F2CAB1E-66C3-4A01-98D6-534D154A11E8}" type="pres">
      <dgm:prSet presAssocID="{2FA0273F-8B72-4312-9DB7-6F9F1851A486}" presName="rootText" presStyleLbl="node1" presStyleIdx="1" presStyleCnt="2"/>
      <dgm:spPr/>
    </dgm:pt>
    <dgm:pt modelId="{4F38CBA3-A4E8-417F-B91D-0A37183E6EA5}" type="pres">
      <dgm:prSet presAssocID="{2FA0273F-8B72-4312-9DB7-6F9F1851A486}" presName="rootConnector" presStyleLbl="node1" presStyleIdx="1" presStyleCnt="2"/>
      <dgm:spPr/>
    </dgm:pt>
    <dgm:pt modelId="{6AFB89CB-AE7E-4186-AF55-E691F1306249}" type="pres">
      <dgm:prSet presAssocID="{2FA0273F-8B72-4312-9DB7-6F9F1851A486}" presName="childShape" presStyleCnt="0"/>
      <dgm:spPr/>
    </dgm:pt>
  </dgm:ptLst>
  <dgm:cxnLst>
    <dgm:cxn modelId="{1C55FA15-401B-40C7-B2F4-268C9D48C7EF}" srcId="{B5BE05D9-95F5-4CC6-84C9-ABBC9AE2A521}" destId="{2FA0273F-8B72-4312-9DB7-6F9F1851A486}" srcOrd="1" destOrd="0" parTransId="{CE5731C2-F16A-43DC-AAEF-8D3039E8E531}" sibTransId="{1FFADDAD-21FE-4535-AAF3-49CA1180D3BA}"/>
    <dgm:cxn modelId="{3835E05E-B59B-4802-B978-7628E0C3B8B5}" srcId="{B5BE05D9-95F5-4CC6-84C9-ABBC9AE2A521}" destId="{22AAA427-D1C8-4BF3-BA73-782B4CE544B5}" srcOrd="0" destOrd="0" parTransId="{D62A2503-A6FD-4F64-8857-9F10C56BB9A9}" sibTransId="{2823A83F-029C-44CD-8CEF-A221259BAD3F}"/>
    <dgm:cxn modelId="{03B3CB41-1198-4951-8D8E-A4C96D13E9CA}" type="presOf" srcId="{22AAA427-D1C8-4BF3-BA73-782B4CE544B5}" destId="{1177AE92-ED77-49FF-A745-71E525CC9D6C}" srcOrd="0" destOrd="0" presId="urn:microsoft.com/office/officeart/2005/8/layout/hierarchy3"/>
    <dgm:cxn modelId="{B502AA9C-9599-4867-9331-EFF79AF5E1E1}" type="presOf" srcId="{22AAA427-D1C8-4BF3-BA73-782B4CE544B5}" destId="{49DAD849-F69E-48B1-A522-27ABA7256970}" srcOrd="1" destOrd="0" presId="urn:microsoft.com/office/officeart/2005/8/layout/hierarchy3"/>
    <dgm:cxn modelId="{2AB7D0AA-8898-40D6-8EAE-B1B5CA1CC578}" type="presOf" srcId="{2FA0273F-8B72-4312-9DB7-6F9F1851A486}" destId="{3F2CAB1E-66C3-4A01-98D6-534D154A11E8}" srcOrd="0" destOrd="0" presId="urn:microsoft.com/office/officeart/2005/8/layout/hierarchy3"/>
    <dgm:cxn modelId="{A0AD96BF-18EF-4AF1-8F10-95734E0C8F41}" type="presOf" srcId="{2FA0273F-8B72-4312-9DB7-6F9F1851A486}" destId="{4F38CBA3-A4E8-417F-B91D-0A37183E6EA5}" srcOrd="1" destOrd="0" presId="urn:microsoft.com/office/officeart/2005/8/layout/hierarchy3"/>
    <dgm:cxn modelId="{63CFFBE6-03BF-4429-8C48-E8948467D268}" type="presOf" srcId="{B5BE05D9-95F5-4CC6-84C9-ABBC9AE2A521}" destId="{41769001-0C9F-4FA2-BBA5-17F86CFECBB4}" srcOrd="0" destOrd="0" presId="urn:microsoft.com/office/officeart/2005/8/layout/hierarchy3"/>
    <dgm:cxn modelId="{9FE49329-9F1D-46A9-B446-95CFB97C1655}" type="presParOf" srcId="{41769001-0C9F-4FA2-BBA5-17F86CFECBB4}" destId="{F5B24924-FC32-46F4-A936-373B1ECBE116}" srcOrd="0" destOrd="0" presId="urn:microsoft.com/office/officeart/2005/8/layout/hierarchy3"/>
    <dgm:cxn modelId="{92778AC4-BFA9-4816-B2ED-C2E59F68AED6}" type="presParOf" srcId="{F5B24924-FC32-46F4-A936-373B1ECBE116}" destId="{453BE40A-18EB-4633-AC5D-9B477967FBD9}" srcOrd="0" destOrd="0" presId="urn:microsoft.com/office/officeart/2005/8/layout/hierarchy3"/>
    <dgm:cxn modelId="{9627AF39-3B77-4053-91BA-B38779B6D210}" type="presParOf" srcId="{453BE40A-18EB-4633-AC5D-9B477967FBD9}" destId="{1177AE92-ED77-49FF-A745-71E525CC9D6C}" srcOrd="0" destOrd="0" presId="urn:microsoft.com/office/officeart/2005/8/layout/hierarchy3"/>
    <dgm:cxn modelId="{011B7002-15D0-4653-91CE-1793C2CA0F66}" type="presParOf" srcId="{453BE40A-18EB-4633-AC5D-9B477967FBD9}" destId="{49DAD849-F69E-48B1-A522-27ABA7256970}" srcOrd="1" destOrd="0" presId="urn:microsoft.com/office/officeart/2005/8/layout/hierarchy3"/>
    <dgm:cxn modelId="{718850D9-2DE9-43CC-9E54-B4C2534D14B6}" type="presParOf" srcId="{F5B24924-FC32-46F4-A936-373B1ECBE116}" destId="{B36F9A7F-B1CD-416F-9E1F-29D62AB9765A}" srcOrd="1" destOrd="0" presId="urn:microsoft.com/office/officeart/2005/8/layout/hierarchy3"/>
    <dgm:cxn modelId="{C27FF61E-4B80-42EA-AF99-26CBC6E7E9D2}" type="presParOf" srcId="{41769001-0C9F-4FA2-BBA5-17F86CFECBB4}" destId="{8A1D3D8B-F44A-494D-A760-8889D19AA7C6}" srcOrd="1" destOrd="0" presId="urn:microsoft.com/office/officeart/2005/8/layout/hierarchy3"/>
    <dgm:cxn modelId="{A0F19F28-4C4F-4368-B43E-39A80EA5A19D}" type="presParOf" srcId="{8A1D3D8B-F44A-494D-A760-8889D19AA7C6}" destId="{3AF32ECA-18CB-4F7F-B712-7D928FB4CE1C}" srcOrd="0" destOrd="0" presId="urn:microsoft.com/office/officeart/2005/8/layout/hierarchy3"/>
    <dgm:cxn modelId="{1E9A3041-FE5F-4B95-9996-84E2B9C11511}" type="presParOf" srcId="{3AF32ECA-18CB-4F7F-B712-7D928FB4CE1C}" destId="{3F2CAB1E-66C3-4A01-98D6-534D154A11E8}" srcOrd="0" destOrd="0" presId="urn:microsoft.com/office/officeart/2005/8/layout/hierarchy3"/>
    <dgm:cxn modelId="{A9EB66EB-5BD6-44CD-A873-C5F2B8891184}" type="presParOf" srcId="{3AF32ECA-18CB-4F7F-B712-7D928FB4CE1C}" destId="{4F38CBA3-A4E8-417F-B91D-0A37183E6EA5}" srcOrd="1" destOrd="0" presId="urn:microsoft.com/office/officeart/2005/8/layout/hierarchy3"/>
    <dgm:cxn modelId="{C5435331-2016-497A-93EB-A00ED261264D}" type="presParOf" srcId="{8A1D3D8B-F44A-494D-A760-8889D19AA7C6}" destId="{6AFB89CB-AE7E-4186-AF55-E691F1306249}"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3649C9-2909-424E-9464-65878694179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C570235-BCB3-4C92-AEB8-11AA610E9EFB}">
      <dgm:prSet custT="1"/>
      <dgm:spPr/>
      <dgm:t>
        <a:bodyPr/>
        <a:lstStyle/>
        <a:p>
          <a:pPr>
            <a:lnSpc>
              <a:spcPct val="100000"/>
            </a:lnSpc>
          </a:pPr>
          <a:r>
            <a:rPr lang="it-IT" sz="2400" dirty="0"/>
            <a:t>Forza lavoro qualificata ed esperta</a:t>
          </a:r>
          <a:endParaRPr lang="en-US" sz="2400" dirty="0"/>
        </a:p>
      </dgm:t>
    </dgm:pt>
    <dgm:pt modelId="{4C00EA3A-CD5D-4487-88F0-85220C637E35}" type="parTrans" cxnId="{98C70EF9-B3E0-4120-A199-5C5FE3D5951F}">
      <dgm:prSet/>
      <dgm:spPr/>
      <dgm:t>
        <a:bodyPr/>
        <a:lstStyle/>
        <a:p>
          <a:endParaRPr lang="en-US"/>
        </a:p>
      </dgm:t>
    </dgm:pt>
    <dgm:pt modelId="{BA1FAB57-5B5C-4735-ACF3-B10E5E258A0A}" type="sibTrans" cxnId="{98C70EF9-B3E0-4120-A199-5C5FE3D5951F}">
      <dgm:prSet/>
      <dgm:spPr/>
      <dgm:t>
        <a:bodyPr/>
        <a:lstStyle/>
        <a:p>
          <a:pPr>
            <a:lnSpc>
              <a:spcPct val="100000"/>
            </a:lnSpc>
          </a:pPr>
          <a:endParaRPr lang="en-US"/>
        </a:p>
      </dgm:t>
    </dgm:pt>
    <dgm:pt modelId="{C9E51B40-C8AF-4C47-975C-815ECA488B62}">
      <dgm:prSet custT="1"/>
      <dgm:spPr/>
      <dgm:t>
        <a:bodyPr/>
        <a:lstStyle/>
        <a:p>
          <a:pPr>
            <a:lnSpc>
              <a:spcPct val="100000"/>
            </a:lnSpc>
          </a:pPr>
          <a:r>
            <a:rPr lang="it-IT" sz="2400" dirty="0"/>
            <a:t>Know – </a:t>
          </a:r>
          <a:r>
            <a:rPr lang="it-IT" sz="2400" dirty="0" err="1"/>
            <a:t>how</a:t>
          </a:r>
          <a:r>
            <a:rPr lang="it-IT" sz="2400" dirty="0"/>
            <a:t> organizzativo, gestionale e tecnico professionale</a:t>
          </a:r>
          <a:endParaRPr lang="en-US" sz="2400" dirty="0"/>
        </a:p>
      </dgm:t>
    </dgm:pt>
    <dgm:pt modelId="{D5FC407F-8FCE-4467-B8F6-D1274E97705C}" type="parTrans" cxnId="{E410DCFC-24DE-4268-AEAC-2CF19A000072}">
      <dgm:prSet/>
      <dgm:spPr/>
      <dgm:t>
        <a:bodyPr/>
        <a:lstStyle/>
        <a:p>
          <a:endParaRPr lang="en-US"/>
        </a:p>
      </dgm:t>
    </dgm:pt>
    <dgm:pt modelId="{4AAAC758-04C0-4A10-A1DC-D3718F273ABE}" type="sibTrans" cxnId="{E410DCFC-24DE-4268-AEAC-2CF19A000072}">
      <dgm:prSet/>
      <dgm:spPr/>
      <dgm:t>
        <a:bodyPr/>
        <a:lstStyle/>
        <a:p>
          <a:pPr>
            <a:lnSpc>
              <a:spcPct val="100000"/>
            </a:lnSpc>
          </a:pPr>
          <a:endParaRPr lang="en-US"/>
        </a:p>
      </dgm:t>
    </dgm:pt>
    <dgm:pt modelId="{2E6734C8-01E3-43B4-A67D-C25D3A9F489A}">
      <dgm:prSet custT="1"/>
      <dgm:spPr/>
      <dgm:t>
        <a:bodyPr/>
        <a:lstStyle/>
        <a:p>
          <a:pPr>
            <a:lnSpc>
              <a:spcPct val="100000"/>
            </a:lnSpc>
          </a:pPr>
          <a:r>
            <a:rPr lang="it-IT" sz="2400" dirty="0"/>
            <a:t>Attrezzature necessarie per l’esecuzione delle attività lavorative</a:t>
          </a:r>
          <a:endParaRPr lang="en-US" sz="2400" dirty="0"/>
        </a:p>
      </dgm:t>
    </dgm:pt>
    <dgm:pt modelId="{79BD409E-CC03-4CC8-9B81-FCB228504C56}" type="parTrans" cxnId="{6CDD1C38-0339-4B2D-968E-FA60BCE89F0A}">
      <dgm:prSet/>
      <dgm:spPr/>
      <dgm:t>
        <a:bodyPr/>
        <a:lstStyle/>
        <a:p>
          <a:endParaRPr lang="en-US"/>
        </a:p>
      </dgm:t>
    </dgm:pt>
    <dgm:pt modelId="{346F5D18-BCF8-4B3C-8A23-7C7A25DECB9D}" type="sibTrans" cxnId="{6CDD1C38-0339-4B2D-968E-FA60BCE89F0A}">
      <dgm:prSet/>
      <dgm:spPr/>
      <dgm:t>
        <a:bodyPr/>
        <a:lstStyle/>
        <a:p>
          <a:pPr>
            <a:lnSpc>
              <a:spcPct val="100000"/>
            </a:lnSpc>
          </a:pPr>
          <a:endParaRPr lang="en-US"/>
        </a:p>
      </dgm:t>
    </dgm:pt>
    <dgm:pt modelId="{9698B4D3-A662-47B3-BE1A-2D141A4C9EB7}">
      <dgm:prSet custT="1"/>
      <dgm:spPr/>
      <dgm:t>
        <a:bodyPr/>
        <a:lstStyle/>
        <a:p>
          <a:pPr>
            <a:lnSpc>
              <a:spcPct val="100000"/>
            </a:lnSpc>
          </a:pPr>
          <a:r>
            <a:rPr lang="it-IT" sz="2000" dirty="0"/>
            <a:t>Misure tecniche ed organizzative di tutela relative ai rischi specifici ( dispositivi di protezione, informazione e formazione dei lavoratori…)</a:t>
          </a:r>
          <a:endParaRPr lang="en-US" sz="2000" dirty="0"/>
        </a:p>
      </dgm:t>
    </dgm:pt>
    <dgm:pt modelId="{FD6492D5-DA8D-46F7-B61B-815500923924}" type="parTrans" cxnId="{A321B3A0-9DA0-4C27-9D66-F7E76CBCFA38}">
      <dgm:prSet/>
      <dgm:spPr/>
      <dgm:t>
        <a:bodyPr/>
        <a:lstStyle/>
        <a:p>
          <a:endParaRPr lang="en-US"/>
        </a:p>
      </dgm:t>
    </dgm:pt>
    <dgm:pt modelId="{F11F30A3-000C-4D8D-82B2-E1D65A537305}" type="sibTrans" cxnId="{A321B3A0-9DA0-4C27-9D66-F7E76CBCFA38}">
      <dgm:prSet/>
      <dgm:spPr/>
      <dgm:t>
        <a:bodyPr/>
        <a:lstStyle/>
        <a:p>
          <a:endParaRPr lang="en-US"/>
        </a:p>
      </dgm:t>
    </dgm:pt>
    <dgm:pt modelId="{A3F8A78A-1EE0-43AD-8350-D828119E05D2}" type="pres">
      <dgm:prSet presAssocID="{943649C9-2909-424E-9464-65878694179A}" presName="root" presStyleCnt="0">
        <dgm:presLayoutVars>
          <dgm:dir/>
          <dgm:resizeHandles val="exact"/>
        </dgm:presLayoutVars>
      </dgm:prSet>
      <dgm:spPr/>
    </dgm:pt>
    <dgm:pt modelId="{64B1C8D7-B404-457E-829E-169AA6BADE84}" type="pres">
      <dgm:prSet presAssocID="{943649C9-2909-424E-9464-65878694179A}" presName="container" presStyleCnt="0">
        <dgm:presLayoutVars>
          <dgm:dir/>
          <dgm:resizeHandles val="exact"/>
        </dgm:presLayoutVars>
      </dgm:prSet>
      <dgm:spPr/>
    </dgm:pt>
    <dgm:pt modelId="{7BD3B48F-36A3-4216-8CCF-64AC68E703A1}" type="pres">
      <dgm:prSet presAssocID="{EC570235-BCB3-4C92-AEB8-11AA610E9EFB}" presName="compNode" presStyleCnt="0"/>
      <dgm:spPr/>
    </dgm:pt>
    <dgm:pt modelId="{767AF736-33EE-417C-AD19-2110B3CB09D2}" type="pres">
      <dgm:prSet presAssocID="{EC570235-BCB3-4C92-AEB8-11AA610E9EFB}" presName="iconBgRect" presStyleLbl="bgShp" presStyleIdx="0" presStyleCnt="4"/>
      <dgm:spPr/>
    </dgm:pt>
    <dgm:pt modelId="{3520C444-FBB8-43C5-BD63-BDE5371B8194}" type="pres">
      <dgm:prSet presAssocID="{EC570235-BCB3-4C92-AEB8-11AA610E9EF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C43233E-7496-424F-B813-449A7A074D7F}" type="pres">
      <dgm:prSet presAssocID="{EC570235-BCB3-4C92-AEB8-11AA610E9EFB}" presName="spaceRect" presStyleCnt="0"/>
      <dgm:spPr/>
    </dgm:pt>
    <dgm:pt modelId="{5392285B-9046-419C-B958-AA184AEE2A9B}" type="pres">
      <dgm:prSet presAssocID="{EC570235-BCB3-4C92-AEB8-11AA610E9EFB}" presName="textRect" presStyleLbl="revTx" presStyleIdx="0" presStyleCnt="4" custScaleX="101590">
        <dgm:presLayoutVars>
          <dgm:chMax val="1"/>
          <dgm:chPref val="1"/>
        </dgm:presLayoutVars>
      </dgm:prSet>
      <dgm:spPr/>
    </dgm:pt>
    <dgm:pt modelId="{65FE4344-0875-4F8B-9CD5-2CCFDEA63A8A}" type="pres">
      <dgm:prSet presAssocID="{BA1FAB57-5B5C-4735-ACF3-B10E5E258A0A}" presName="sibTrans" presStyleLbl="sibTrans2D1" presStyleIdx="0" presStyleCnt="0"/>
      <dgm:spPr/>
    </dgm:pt>
    <dgm:pt modelId="{992623B8-1E89-48EA-9830-58E456C4850A}" type="pres">
      <dgm:prSet presAssocID="{C9E51B40-C8AF-4C47-975C-815ECA488B62}" presName="compNode" presStyleCnt="0"/>
      <dgm:spPr/>
    </dgm:pt>
    <dgm:pt modelId="{8BB585E6-54B9-41E2-AA46-6D0B54AFF9EA}" type="pres">
      <dgm:prSet presAssocID="{C9E51B40-C8AF-4C47-975C-815ECA488B62}" presName="iconBgRect" presStyleLbl="bgShp" presStyleIdx="1" presStyleCnt="4"/>
      <dgm:spPr/>
    </dgm:pt>
    <dgm:pt modelId="{4589D128-C2B4-4941-AEEA-E4238E9AC050}" type="pres">
      <dgm:prSet presAssocID="{C9E51B40-C8AF-4C47-975C-815ECA488B6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3423EDB6-1C2E-4702-857C-1DEEAEE7DBE6}" type="pres">
      <dgm:prSet presAssocID="{C9E51B40-C8AF-4C47-975C-815ECA488B62}" presName="spaceRect" presStyleCnt="0"/>
      <dgm:spPr/>
    </dgm:pt>
    <dgm:pt modelId="{D42BC16F-28F5-4747-97FF-95695CE91AF5}" type="pres">
      <dgm:prSet presAssocID="{C9E51B40-C8AF-4C47-975C-815ECA488B62}" presName="textRect" presStyleLbl="revTx" presStyleIdx="1" presStyleCnt="4">
        <dgm:presLayoutVars>
          <dgm:chMax val="1"/>
          <dgm:chPref val="1"/>
        </dgm:presLayoutVars>
      </dgm:prSet>
      <dgm:spPr/>
    </dgm:pt>
    <dgm:pt modelId="{6F47FA5B-9370-4F5B-A894-7BEFC8F40505}" type="pres">
      <dgm:prSet presAssocID="{4AAAC758-04C0-4A10-A1DC-D3718F273ABE}" presName="sibTrans" presStyleLbl="sibTrans2D1" presStyleIdx="0" presStyleCnt="0"/>
      <dgm:spPr/>
    </dgm:pt>
    <dgm:pt modelId="{45D0CA9C-FAC6-43FB-B999-8BC7913E3634}" type="pres">
      <dgm:prSet presAssocID="{2E6734C8-01E3-43B4-A67D-C25D3A9F489A}" presName="compNode" presStyleCnt="0"/>
      <dgm:spPr/>
    </dgm:pt>
    <dgm:pt modelId="{248E934E-A88B-414C-A0B4-1BE7845D2F6D}" type="pres">
      <dgm:prSet presAssocID="{2E6734C8-01E3-43B4-A67D-C25D3A9F489A}" presName="iconBgRect" presStyleLbl="bgShp" presStyleIdx="2" presStyleCnt="4"/>
      <dgm:spPr/>
    </dgm:pt>
    <dgm:pt modelId="{D94AE2E9-09A6-4E45-9F7E-16A27927B962}" type="pres">
      <dgm:prSet presAssocID="{2E6734C8-01E3-43B4-A67D-C25D3A9F48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D07E048A-E384-4731-80AE-C306AD542D30}" type="pres">
      <dgm:prSet presAssocID="{2E6734C8-01E3-43B4-A67D-C25D3A9F489A}" presName="spaceRect" presStyleCnt="0"/>
      <dgm:spPr/>
    </dgm:pt>
    <dgm:pt modelId="{01319DEE-A33B-4537-9D56-8FC71E789FEC}" type="pres">
      <dgm:prSet presAssocID="{2E6734C8-01E3-43B4-A67D-C25D3A9F489A}" presName="textRect" presStyleLbl="revTx" presStyleIdx="2" presStyleCnt="4">
        <dgm:presLayoutVars>
          <dgm:chMax val="1"/>
          <dgm:chPref val="1"/>
        </dgm:presLayoutVars>
      </dgm:prSet>
      <dgm:spPr/>
    </dgm:pt>
    <dgm:pt modelId="{8794C16F-C461-481C-849F-15AEEA8AC7CE}" type="pres">
      <dgm:prSet presAssocID="{346F5D18-BCF8-4B3C-8A23-7C7A25DECB9D}" presName="sibTrans" presStyleLbl="sibTrans2D1" presStyleIdx="0" presStyleCnt="0"/>
      <dgm:spPr/>
    </dgm:pt>
    <dgm:pt modelId="{6A954E3D-A689-4737-AB14-E5434C06F480}" type="pres">
      <dgm:prSet presAssocID="{9698B4D3-A662-47B3-BE1A-2D141A4C9EB7}" presName="compNode" presStyleCnt="0"/>
      <dgm:spPr/>
    </dgm:pt>
    <dgm:pt modelId="{64B0DF47-8166-4001-80C4-4ADF6CC1DC62}" type="pres">
      <dgm:prSet presAssocID="{9698B4D3-A662-47B3-BE1A-2D141A4C9EB7}" presName="iconBgRect" presStyleLbl="bgShp" presStyleIdx="3" presStyleCnt="4"/>
      <dgm:spPr/>
    </dgm:pt>
    <dgm:pt modelId="{F133B8CA-4E66-4DD1-BEC0-E2912FCD5C80}" type="pres">
      <dgm:prSet presAssocID="{9698B4D3-A662-47B3-BE1A-2D141A4C9EB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354A8BBA-D1C6-4C6B-9439-4C9293BCB09B}" type="pres">
      <dgm:prSet presAssocID="{9698B4D3-A662-47B3-BE1A-2D141A4C9EB7}" presName="spaceRect" presStyleCnt="0"/>
      <dgm:spPr/>
    </dgm:pt>
    <dgm:pt modelId="{BAEE253A-BB81-42A0-B63D-2A979B90DED7}" type="pres">
      <dgm:prSet presAssocID="{9698B4D3-A662-47B3-BE1A-2D141A4C9EB7}" presName="textRect" presStyleLbl="revTx" presStyleIdx="3" presStyleCnt="4" custLinFactNeighborX="-1072" custLinFactNeighborY="-1685">
        <dgm:presLayoutVars>
          <dgm:chMax val="1"/>
          <dgm:chPref val="1"/>
        </dgm:presLayoutVars>
      </dgm:prSet>
      <dgm:spPr/>
    </dgm:pt>
  </dgm:ptLst>
  <dgm:cxnLst>
    <dgm:cxn modelId="{D9058A19-A283-4C39-8304-FA66778500AA}" type="presOf" srcId="{BA1FAB57-5B5C-4735-ACF3-B10E5E258A0A}" destId="{65FE4344-0875-4F8B-9CD5-2CCFDEA63A8A}" srcOrd="0" destOrd="0" presId="urn:microsoft.com/office/officeart/2018/2/layout/IconCircleList"/>
    <dgm:cxn modelId="{638B2C37-3ED7-4136-BFFA-EB6BD04E515A}" type="presOf" srcId="{EC570235-BCB3-4C92-AEB8-11AA610E9EFB}" destId="{5392285B-9046-419C-B958-AA184AEE2A9B}" srcOrd="0" destOrd="0" presId="urn:microsoft.com/office/officeart/2018/2/layout/IconCircleList"/>
    <dgm:cxn modelId="{6CDD1C38-0339-4B2D-968E-FA60BCE89F0A}" srcId="{943649C9-2909-424E-9464-65878694179A}" destId="{2E6734C8-01E3-43B4-A67D-C25D3A9F489A}" srcOrd="2" destOrd="0" parTransId="{79BD409E-CC03-4CC8-9B81-FCB228504C56}" sibTransId="{346F5D18-BCF8-4B3C-8A23-7C7A25DECB9D}"/>
    <dgm:cxn modelId="{3D32163C-5DED-43AB-831B-430996B39F72}" type="presOf" srcId="{C9E51B40-C8AF-4C47-975C-815ECA488B62}" destId="{D42BC16F-28F5-4747-97FF-95695CE91AF5}" srcOrd="0" destOrd="0" presId="urn:microsoft.com/office/officeart/2018/2/layout/IconCircleList"/>
    <dgm:cxn modelId="{F6866965-9082-4B08-82F7-4483BD1BFE43}" type="presOf" srcId="{2E6734C8-01E3-43B4-A67D-C25D3A9F489A}" destId="{01319DEE-A33B-4537-9D56-8FC71E789FEC}" srcOrd="0" destOrd="0" presId="urn:microsoft.com/office/officeart/2018/2/layout/IconCircleList"/>
    <dgm:cxn modelId="{A321B3A0-9DA0-4C27-9D66-F7E76CBCFA38}" srcId="{943649C9-2909-424E-9464-65878694179A}" destId="{9698B4D3-A662-47B3-BE1A-2D141A4C9EB7}" srcOrd="3" destOrd="0" parTransId="{FD6492D5-DA8D-46F7-B61B-815500923924}" sibTransId="{F11F30A3-000C-4D8D-82B2-E1D65A537305}"/>
    <dgm:cxn modelId="{6BDF5AA2-F5A8-4A47-B2A7-9D89A7A7B47F}" type="presOf" srcId="{943649C9-2909-424E-9464-65878694179A}" destId="{A3F8A78A-1EE0-43AD-8350-D828119E05D2}" srcOrd="0" destOrd="0" presId="urn:microsoft.com/office/officeart/2018/2/layout/IconCircleList"/>
    <dgm:cxn modelId="{055140A7-E19F-4548-9925-B06B4D147974}" type="presOf" srcId="{4AAAC758-04C0-4A10-A1DC-D3718F273ABE}" destId="{6F47FA5B-9370-4F5B-A894-7BEFC8F40505}" srcOrd="0" destOrd="0" presId="urn:microsoft.com/office/officeart/2018/2/layout/IconCircleList"/>
    <dgm:cxn modelId="{2794E7BE-D7C9-4DCC-A599-3F4A08A8C466}" type="presOf" srcId="{346F5D18-BCF8-4B3C-8A23-7C7A25DECB9D}" destId="{8794C16F-C461-481C-849F-15AEEA8AC7CE}" srcOrd="0" destOrd="0" presId="urn:microsoft.com/office/officeart/2018/2/layout/IconCircleList"/>
    <dgm:cxn modelId="{98A056EE-11F8-4725-991E-1EC300459E79}" type="presOf" srcId="{9698B4D3-A662-47B3-BE1A-2D141A4C9EB7}" destId="{BAEE253A-BB81-42A0-B63D-2A979B90DED7}" srcOrd="0" destOrd="0" presId="urn:microsoft.com/office/officeart/2018/2/layout/IconCircleList"/>
    <dgm:cxn modelId="{98C70EF9-B3E0-4120-A199-5C5FE3D5951F}" srcId="{943649C9-2909-424E-9464-65878694179A}" destId="{EC570235-BCB3-4C92-AEB8-11AA610E9EFB}" srcOrd="0" destOrd="0" parTransId="{4C00EA3A-CD5D-4487-88F0-85220C637E35}" sibTransId="{BA1FAB57-5B5C-4735-ACF3-B10E5E258A0A}"/>
    <dgm:cxn modelId="{E410DCFC-24DE-4268-AEAC-2CF19A000072}" srcId="{943649C9-2909-424E-9464-65878694179A}" destId="{C9E51B40-C8AF-4C47-975C-815ECA488B62}" srcOrd="1" destOrd="0" parTransId="{D5FC407F-8FCE-4467-B8F6-D1274E97705C}" sibTransId="{4AAAC758-04C0-4A10-A1DC-D3718F273ABE}"/>
    <dgm:cxn modelId="{D50E0B0C-C97A-424C-B384-A6E0914A08CE}" type="presParOf" srcId="{A3F8A78A-1EE0-43AD-8350-D828119E05D2}" destId="{64B1C8D7-B404-457E-829E-169AA6BADE84}" srcOrd="0" destOrd="0" presId="urn:microsoft.com/office/officeart/2018/2/layout/IconCircleList"/>
    <dgm:cxn modelId="{BDE8313F-FF32-4030-9B52-E3989D1D5DCE}" type="presParOf" srcId="{64B1C8D7-B404-457E-829E-169AA6BADE84}" destId="{7BD3B48F-36A3-4216-8CCF-64AC68E703A1}" srcOrd="0" destOrd="0" presId="urn:microsoft.com/office/officeart/2018/2/layout/IconCircleList"/>
    <dgm:cxn modelId="{392A59E9-75DA-46E2-B630-30F20F99263E}" type="presParOf" srcId="{7BD3B48F-36A3-4216-8CCF-64AC68E703A1}" destId="{767AF736-33EE-417C-AD19-2110B3CB09D2}" srcOrd="0" destOrd="0" presId="urn:microsoft.com/office/officeart/2018/2/layout/IconCircleList"/>
    <dgm:cxn modelId="{065890C2-992D-48C7-9B58-739490112E38}" type="presParOf" srcId="{7BD3B48F-36A3-4216-8CCF-64AC68E703A1}" destId="{3520C444-FBB8-43C5-BD63-BDE5371B8194}" srcOrd="1" destOrd="0" presId="urn:microsoft.com/office/officeart/2018/2/layout/IconCircleList"/>
    <dgm:cxn modelId="{2F93F356-135A-4CBA-BF9D-487ED634A42B}" type="presParOf" srcId="{7BD3B48F-36A3-4216-8CCF-64AC68E703A1}" destId="{3C43233E-7496-424F-B813-449A7A074D7F}" srcOrd="2" destOrd="0" presId="urn:microsoft.com/office/officeart/2018/2/layout/IconCircleList"/>
    <dgm:cxn modelId="{5CB2E528-067E-4DFB-A341-25CD65CF959E}" type="presParOf" srcId="{7BD3B48F-36A3-4216-8CCF-64AC68E703A1}" destId="{5392285B-9046-419C-B958-AA184AEE2A9B}" srcOrd="3" destOrd="0" presId="urn:microsoft.com/office/officeart/2018/2/layout/IconCircleList"/>
    <dgm:cxn modelId="{4B2CDCCB-9197-46C6-B8C6-9BF34B1B1FA8}" type="presParOf" srcId="{64B1C8D7-B404-457E-829E-169AA6BADE84}" destId="{65FE4344-0875-4F8B-9CD5-2CCFDEA63A8A}" srcOrd="1" destOrd="0" presId="urn:microsoft.com/office/officeart/2018/2/layout/IconCircleList"/>
    <dgm:cxn modelId="{1E45C58E-4598-47A4-B56C-258265ABC365}" type="presParOf" srcId="{64B1C8D7-B404-457E-829E-169AA6BADE84}" destId="{992623B8-1E89-48EA-9830-58E456C4850A}" srcOrd="2" destOrd="0" presId="urn:microsoft.com/office/officeart/2018/2/layout/IconCircleList"/>
    <dgm:cxn modelId="{26E7E614-DCD4-49A8-AC7F-5C18DE867623}" type="presParOf" srcId="{992623B8-1E89-48EA-9830-58E456C4850A}" destId="{8BB585E6-54B9-41E2-AA46-6D0B54AFF9EA}" srcOrd="0" destOrd="0" presId="urn:microsoft.com/office/officeart/2018/2/layout/IconCircleList"/>
    <dgm:cxn modelId="{0A64C7DC-1C2C-4051-B63C-044171CAC2C5}" type="presParOf" srcId="{992623B8-1E89-48EA-9830-58E456C4850A}" destId="{4589D128-C2B4-4941-AEEA-E4238E9AC050}" srcOrd="1" destOrd="0" presId="urn:microsoft.com/office/officeart/2018/2/layout/IconCircleList"/>
    <dgm:cxn modelId="{48487422-2764-418C-8A25-DCBAC4A40027}" type="presParOf" srcId="{992623B8-1E89-48EA-9830-58E456C4850A}" destId="{3423EDB6-1C2E-4702-857C-1DEEAEE7DBE6}" srcOrd="2" destOrd="0" presId="urn:microsoft.com/office/officeart/2018/2/layout/IconCircleList"/>
    <dgm:cxn modelId="{6BCC8335-3CD5-49E5-8DFF-68EA4AA3276C}" type="presParOf" srcId="{992623B8-1E89-48EA-9830-58E456C4850A}" destId="{D42BC16F-28F5-4747-97FF-95695CE91AF5}" srcOrd="3" destOrd="0" presId="urn:microsoft.com/office/officeart/2018/2/layout/IconCircleList"/>
    <dgm:cxn modelId="{7F797962-856E-4553-9E26-185A926D214A}" type="presParOf" srcId="{64B1C8D7-B404-457E-829E-169AA6BADE84}" destId="{6F47FA5B-9370-4F5B-A894-7BEFC8F40505}" srcOrd="3" destOrd="0" presId="urn:microsoft.com/office/officeart/2018/2/layout/IconCircleList"/>
    <dgm:cxn modelId="{D83669D3-6752-4ECA-9C70-FA89E29F712E}" type="presParOf" srcId="{64B1C8D7-B404-457E-829E-169AA6BADE84}" destId="{45D0CA9C-FAC6-43FB-B999-8BC7913E3634}" srcOrd="4" destOrd="0" presId="urn:microsoft.com/office/officeart/2018/2/layout/IconCircleList"/>
    <dgm:cxn modelId="{8FB91387-4836-4782-806C-D5EF39062273}" type="presParOf" srcId="{45D0CA9C-FAC6-43FB-B999-8BC7913E3634}" destId="{248E934E-A88B-414C-A0B4-1BE7845D2F6D}" srcOrd="0" destOrd="0" presId="urn:microsoft.com/office/officeart/2018/2/layout/IconCircleList"/>
    <dgm:cxn modelId="{E280F95F-F411-4C52-9438-93FA691946BC}" type="presParOf" srcId="{45D0CA9C-FAC6-43FB-B999-8BC7913E3634}" destId="{D94AE2E9-09A6-4E45-9F7E-16A27927B962}" srcOrd="1" destOrd="0" presId="urn:microsoft.com/office/officeart/2018/2/layout/IconCircleList"/>
    <dgm:cxn modelId="{AD469319-1F95-4CE1-96B2-0E6033F22EAB}" type="presParOf" srcId="{45D0CA9C-FAC6-43FB-B999-8BC7913E3634}" destId="{D07E048A-E384-4731-80AE-C306AD542D30}" srcOrd="2" destOrd="0" presId="urn:microsoft.com/office/officeart/2018/2/layout/IconCircleList"/>
    <dgm:cxn modelId="{7F6C2974-9637-4DA0-90B2-5BDD216393E6}" type="presParOf" srcId="{45D0CA9C-FAC6-43FB-B999-8BC7913E3634}" destId="{01319DEE-A33B-4537-9D56-8FC71E789FEC}" srcOrd="3" destOrd="0" presId="urn:microsoft.com/office/officeart/2018/2/layout/IconCircleList"/>
    <dgm:cxn modelId="{2F011FFF-29C0-4973-B96E-05F91C87C456}" type="presParOf" srcId="{64B1C8D7-B404-457E-829E-169AA6BADE84}" destId="{8794C16F-C461-481C-849F-15AEEA8AC7CE}" srcOrd="5" destOrd="0" presId="urn:microsoft.com/office/officeart/2018/2/layout/IconCircleList"/>
    <dgm:cxn modelId="{4F030336-FC1B-421B-BDBE-94C2E29994DF}" type="presParOf" srcId="{64B1C8D7-B404-457E-829E-169AA6BADE84}" destId="{6A954E3D-A689-4737-AB14-E5434C06F480}" srcOrd="6" destOrd="0" presId="urn:microsoft.com/office/officeart/2018/2/layout/IconCircleList"/>
    <dgm:cxn modelId="{D9634575-5C0A-478F-8200-A7C7FE675991}" type="presParOf" srcId="{6A954E3D-A689-4737-AB14-E5434C06F480}" destId="{64B0DF47-8166-4001-80C4-4ADF6CC1DC62}" srcOrd="0" destOrd="0" presId="urn:microsoft.com/office/officeart/2018/2/layout/IconCircleList"/>
    <dgm:cxn modelId="{9B07257A-6AB1-485C-8CAD-65B4B51B5DF9}" type="presParOf" srcId="{6A954E3D-A689-4737-AB14-E5434C06F480}" destId="{F133B8CA-4E66-4DD1-BEC0-E2912FCD5C80}" srcOrd="1" destOrd="0" presId="urn:microsoft.com/office/officeart/2018/2/layout/IconCircleList"/>
    <dgm:cxn modelId="{9B081E5A-5F0D-4BF4-8A18-EAECE96BB8DC}" type="presParOf" srcId="{6A954E3D-A689-4737-AB14-E5434C06F480}" destId="{354A8BBA-D1C6-4C6B-9439-4C9293BCB09B}" srcOrd="2" destOrd="0" presId="urn:microsoft.com/office/officeart/2018/2/layout/IconCircleList"/>
    <dgm:cxn modelId="{84E33953-F8B4-4D59-AF84-247B14A6C9C9}" type="presParOf" srcId="{6A954E3D-A689-4737-AB14-E5434C06F480}" destId="{BAEE253A-BB81-42A0-B63D-2A979B90DED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B983A6-33A4-4EF1-B8D1-D588C586C56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D6750E7-B559-4C95-A7AD-57CF4B991CB3}">
      <dgm:prSet/>
      <dgm:spPr/>
      <dgm:t>
        <a:bodyPr/>
        <a:lstStyle/>
        <a:p>
          <a:r>
            <a:rPr lang="it-IT"/>
            <a:t>Certificato iscrizione CCIAA con oggetto sociale inerente alla tipologia dell’appalto</a:t>
          </a:r>
          <a:endParaRPr lang="en-US"/>
        </a:p>
      </dgm:t>
    </dgm:pt>
    <dgm:pt modelId="{025A66A2-30A1-40EC-85F9-CD19C8EA5969}" type="parTrans" cxnId="{514FC1F8-63A3-4663-BBA0-E91304763A17}">
      <dgm:prSet/>
      <dgm:spPr/>
      <dgm:t>
        <a:bodyPr/>
        <a:lstStyle/>
        <a:p>
          <a:endParaRPr lang="en-US"/>
        </a:p>
      </dgm:t>
    </dgm:pt>
    <dgm:pt modelId="{5A97D819-BF9B-4AB3-A5F5-8831C2F409C9}" type="sibTrans" cxnId="{514FC1F8-63A3-4663-BBA0-E91304763A17}">
      <dgm:prSet/>
      <dgm:spPr/>
      <dgm:t>
        <a:bodyPr/>
        <a:lstStyle/>
        <a:p>
          <a:endParaRPr lang="en-US"/>
        </a:p>
      </dgm:t>
    </dgm:pt>
    <dgm:pt modelId="{A4E67578-80AB-46B3-A3A3-428EF448FF9D}">
      <dgm:prSet/>
      <dgm:spPr/>
      <dgm:t>
        <a:bodyPr/>
        <a:lstStyle/>
        <a:p>
          <a:r>
            <a:rPr lang="it-IT"/>
            <a:t>DURC</a:t>
          </a:r>
          <a:endParaRPr lang="en-US"/>
        </a:p>
      </dgm:t>
    </dgm:pt>
    <dgm:pt modelId="{E7DF7363-BC41-4ABF-8142-5D62FC9C9C02}" type="parTrans" cxnId="{9025A30C-37FB-4807-B652-BBD88A82CB54}">
      <dgm:prSet/>
      <dgm:spPr/>
      <dgm:t>
        <a:bodyPr/>
        <a:lstStyle/>
        <a:p>
          <a:endParaRPr lang="en-US"/>
        </a:p>
      </dgm:t>
    </dgm:pt>
    <dgm:pt modelId="{24ABD576-02AF-47CE-BC82-3328EBCA0D92}" type="sibTrans" cxnId="{9025A30C-37FB-4807-B652-BBD88A82CB54}">
      <dgm:prSet/>
      <dgm:spPr/>
      <dgm:t>
        <a:bodyPr/>
        <a:lstStyle/>
        <a:p>
          <a:endParaRPr lang="en-US"/>
        </a:p>
      </dgm:t>
    </dgm:pt>
    <dgm:pt modelId="{4DD6CA29-F7D1-4301-B2BD-B23998A83A03}">
      <dgm:prSet/>
      <dgm:spPr/>
      <dgm:t>
        <a:bodyPr/>
        <a:lstStyle/>
        <a:p>
          <a:r>
            <a:rPr lang="it-IT"/>
            <a:t>Dichiarazione del contratto collettivo di lavoro applicato ai lavoratori e da cui si evinca l’organico medio annuo distinto per qualifica, corredata dagli estremi delle denunce dei lavoratori effettuate all’INPS, INAIL e CASSA edile</a:t>
          </a:r>
          <a:endParaRPr lang="en-US"/>
        </a:p>
      </dgm:t>
    </dgm:pt>
    <dgm:pt modelId="{BDF5C140-A2E4-4427-9CFA-5AE6F29E6CC7}" type="parTrans" cxnId="{22468AD1-ACE8-4820-A05E-C576AA772A29}">
      <dgm:prSet/>
      <dgm:spPr/>
      <dgm:t>
        <a:bodyPr/>
        <a:lstStyle/>
        <a:p>
          <a:endParaRPr lang="en-US"/>
        </a:p>
      </dgm:t>
    </dgm:pt>
    <dgm:pt modelId="{9B6DA8EA-ECC5-45CA-BA44-15ABD3F3B5C4}" type="sibTrans" cxnId="{22468AD1-ACE8-4820-A05E-C576AA772A29}">
      <dgm:prSet/>
      <dgm:spPr/>
      <dgm:t>
        <a:bodyPr/>
        <a:lstStyle/>
        <a:p>
          <a:endParaRPr lang="en-US"/>
        </a:p>
      </dgm:t>
    </dgm:pt>
    <dgm:pt modelId="{C01DB96F-5740-456F-9E45-632FCCB3A7C9}">
      <dgm:prSet/>
      <dgm:spPr/>
      <dgm:t>
        <a:bodyPr/>
        <a:lstStyle/>
        <a:p>
          <a:r>
            <a:rPr lang="it-IT"/>
            <a:t>Dichiarazione del datore di lavoro di non essere oggetto di provvedimenti di sospensione o interdittivi (lavoro nero, superamento dei tempi di lavoro, di riposo, di sicurezza e di igiene sul lavoro)</a:t>
          </a:r>
          <a:endParaRPr lang="en-US"/>
        </a:p>
      </dgm:t>
    </dgm:pt>
    <dgm:pt modelId="{3311E186-EFEA-4696-BF50-21CC096A5E53}" type="parTrans" cxnId="{6A60A937-5FA8-49A0-9C99-B1C11C0F3E30}">
      <dgm:prSet/>
      <dgm:spPr/>
      <dgm:t>
        <a:bodyPr/>
        <a:lstStyle/>
        <a:p>
          <a:endParaRPr lang="en-US"/>
        </a:p>
      </dgm:t>
    </dgm:pt>
    <dgm:pt modelId="{F54E13D0-9E42-4FA2-B252-2F24811A3B23}" type="sibTrans" cxnId="{6A60A937-5FA8-49A0-9C99-B1C11C0F3E30}">
      <dgm:prSet/>
      <dgm:spPr/>
      <dgm:t>
        <a:bodyPr/>
        <a:lstStyle/>
        <a:p>
          <a:endParaRPr lang="en-US"/>
        </a:p>
      </dgm:t>
    </dgm:pt>
    <dgm:pt modelId="{0E3DA9F6-6E4B-4E6A-98E9-242E612D1E9B}" type="pres">
      <dgm:prSet presAssocID="{96B983A6-33A4-4EF1-B8D1-D588C586C564}" presName="linear" presStyleCnt="0">
        <dgm:presLayoutVars>
          <dgm:animLvl val="lvl"/>
          <dgm:resizeHandles val="exact"/>
        </dgm:presLayoutVars>
      </dgm:prSet>
      <dgm:spPr/>
    </dgm:pt>
    <dgm:pt modelId="{1E860FD5-C333-4445-9D99-71861F1E729B}" type="pres">
      <dgm:prSet presAssocID="{6D6750E7-B559-4C95-A7AD-57CF4B991CB3}" presName="parentText" presStyleLbl="node1" presStyleIdx="0" presStyleCnt="4">
        <dgm:presLayoutVars>
          <dgm:chMax val="0"/>
          <dgm:bulletEnabled val="1"/>
        </dgm:presLayoutVars>
      </dgm:prSet>
      <dgm:spPr/>
    </dgm:pt>
    <dgm:pt modelId="{144E1C4C-D299-4091-A4A4-1973EEA9F614}" type="pres">
      <dgm:prSet presAssocID="{5A97D819-BF9B-4AB3-A5F5-8831C2F409C9}" presName="spacer" presStyleCnt="0"/>
      <dgm:spPr/>
    </dgm:pt>
    <dgm:pt modelId="{B9911614-F812-4C5B-AF42-E8C4CBB29B7B}" type="pres">
      <dgm:prSet presAssocID="{A4E67578-80AB-46B3-A3A3-428EF448FF9D}" presName="parentText" presStyleLbl="node1" presStyleIdx="1" presStyleCnt="4">
        <dgm:presLayoutVars>
          <dgm:chMax val="0"/>
          <dgm:bulletEnabled val="1"/>
        </dgm:presLayoutVars>
      </dgm:prSet>
      <dgm:spPr/>
    </dgm:pt>
    <dgm:pt modelId="{19EFFC52-6F1B-4C2E-9405-3B5C9728F974}" type="pres">
      <dgm:prSet presAssocID="{24ABD576-02AF-47CE-BC82-3328EBCA0D92}" presName="spacer" presStyleCnt="0"/>
      <dgm:spPr/>
    </dgm:pt>
    <dgm:pt modelId="{6C9DEAD5-523E-4563-9930-9D3BBCCBA1B9}" type="pres">
      <dgm:prSet presAssocID="{4DD6CA29-F7D1-4301-B2BD-B23998A83A03}" presName="parentText" presStyleLbl="node1" presStyleIdx="2" presStyleCnt="4">
        <dgm:presLayoutVars>
          <dgm:chMax val="0"/>
          <dgm:bulletEnabled val="1"/>
        </dgm:presLayoutVars>
      </dgm:prSet>
      <dgm:spPr/>
    </dgm:pt>
    <dgm:pt modelId="{19CD6AF6-D961-4D10-83FB-F822B7D9E752}" type="pres">
      <dgm:prSet presAssocID="{9B6DA8EA-ECC5-45CA-BA44-15ABD3F3B5C4}" presName="spacer" presStyleCnt="0"/>
      <dgm:spPr/>
    </dgm:pt>
    <dgm:pt modelId="{43266D6C-3875-4C86-A612-34EB79405A22}" type="pres">
      <dgm:prSet presAssocID="{C01DB96F-5740-456F-9E45-632FCCB3A7C9}" presName="parentText" presStyleLbl="node1" presStyleIdx="3" presStyleCnt="4">
        <dgm:presLayoutVars>
          <dgm:chMax val="0"/>
          <dgm:bulletEnabled val="1"/>
        </dgm:presLayoutVars>
      </dgm:prSet>
      <dgm:spPr/>
    </dgm:pt>
  </dgm:ptLst>
  <dgm:cxnLst>
    <dgm:cxn modelId="{9025A30C-37FB-4807-B652-BBD88A82CB54}" srcId="{96B983A6-33A4-4EF1-B8D1-D588C586C564}" destId="{A4E67578-80AB-46B3-A3A3-428EF448FF9D}" srcOrd="1" destOrd="0" parTransId="{E7DF7363-BC41-4ABF-8142-5D62FC9C9C02}" sibTransId="{24ABD576-02AF-47CE-BC82-3328EBCA0D92}"/>
    <dgm:cxn modelId="{B1D3992C-AF31-4443-BED0-26696BC76759}" type="presOf" srcId="{A4E67578-80AB-46B3-A3A3-428EF448FF9D}" destId="{B9911614-F812-4C5B-AF42-E8C4CBB29B7B}" srcOrd="0" destOrd="0" presId="urn:microsoft.com/office/officeart/2005/8/layout/vList2"/>
    <dgm:cxn modelId="{6BB40332-46E4-48EC-A271-02DD1D9E142A}" type="presOf" srcId="{96B983A6-33A4-4EF1-B8D1-D588C586C564}" destId="{0E3DA9F6-6E4B-4E6A-98E9-242E612D1E9B}" srcOrd="0" destOrd="0" presId="urn:microsoft.com/office/officeart/2005/8/layout/vList2"/>
    <dgm:cxn modelId="{6A60A937-5FA8-49A0-9C99-B1C11C0F3E30}" srcId="{96B983A6-33A4-4EF1-B8D1-D588C586C564}" destId="{C01DB96F-5740-456F-9E45-632FCCB3A7C9}" srcOrd="3" destOrd="0" parTransId="{3311E186-EFEA-4696-BF50-21CC096A5E53}" sibTransId="{F54E13D0-9E42-4FA2-B252-2F24811A3B23}"/>
    <dgm:cxn modelId="{C0642E3B-0EB2-4B17-843B-A1C25A94C322}" type="presOf" srcId="{6D6750E7-B559-4C95-A7AD-57CF4B991CB3}" destId="{1E860FD5-C333-4445-9D99-71861F1E729B}" srcOrd="0" destOrd="0" presId="urn:microsoft.com/office/officeart/2005/8/layout/vList2"/>
    <dgm:cxn modelId="{E153828D-2811-4166-99EF-C176E03B40D1}" type="presOf" srcId="{C01DB96F-5740-456F-9E45-632FCCB3A7C9}" destId="{43266D6C-3875-4C86-A612-34EB79405A22}" srcOrd="0" destOrd="0" presId="urn:microsoft.com/office/officeart/2005/8/layout/vList2"/>
    <dgm:cxn modelId="{22468AD1-ACE8-4820-A05E-C576AA772A29}" srcId="{96B983A6-33A4-4EF1-B8D1-D588C586C564}" destId="{4DD6CA29-F7D1-4301-B2BD-B23998A83A03}" srcOrd="2" destOrd="0" parTransId="{BDF5C140-A2E4-4427-9CFA-5AE6F29E6CC7}" sibTransId="{9B6DA8EA-ECC5-45CA-BA44-15ABD3F3B5C4}"/>
    <dgm:cxn modelId="{514FC1F8-63A3-4663-BBA0-E91304763A17}" srcId="{96B983A6-33A4-4EF1-B8D1-D588C586C564}" destId="{6D6750E7-B559-4C95-A7AD-57CF4B991CB3}" srcOrd="0" destOrd="0" parTransId="{025A66A2-30A1-40EC-85F9-CD19C8EA5969}" sibTransId="{5A97D819-BF9B-4AB3-A5F5-8831C2F409C9}"/>
    <dgm:cxn modelId="{718AC9FE-7D1C-4996-996C-410F0E9C32B4}" type="presOf" srcId="{4DD6CA29-F7D1-4301-B2BD-B23998A83A03}" destId="{6C9DEAD5-523E-4563-9930-9D3BBCCBA1B9}" srcOrd="0" destOrd="0" presId="urn:microsoft.com/office/officeart/2005/8/layout/vList2"/>
    <dgm:cxn modelId="{19E8BB06-E498-468F-B3B9-18D82F80D8A0}" type="presParOf" srcId="{0E3DA9F6-6E4B-4E6A-98E9-242E612D1E9B}" destId="{1E860FD5-C333-4445-9D99-71861F1E729B}" srcOrd="0" destOrd="0" presId="urn:microsoft.com/office/officeart/2005/8/layout/vList2"/>
    <dgm:cxn modelId="{92B2CDD3-67BB-4E7C-9FA1-8D2B27228D3C}" type="presParOf" srcId="{0E3DA9F6-6E4B-4E6A-98E9-242E612D1E9B}" destId="{144E1C4C-D299-4091-A4A4-1973EEA9F614}" srcOrd="1" destOrd="0" presId="urn:microsoft.com/office/officeart/2005/8/layout/vList2"/>
    <dgm:cxn modelId="{5EF9F7B8-E060-420C-B3F2-2EAA51233591}" type="presParOf" srcId="{0E3DA9F6-6E4B-4E6A-98E9-242E612D1E9B}" destId="{B9911614-F812-4C5B-AF42-E8C4CBB29B7B}" srcOrd="2" destOrd="0" presId="urn:microsoft.com/office/officeart/2005/8/layout/vList2"/>
    <dgm:cxn modelId="{2AA49356-4674-4CF2-BA04-673C7B62CCEA}" type="presParOf" srcId="{0E3DA9F6-6E4B-4E6A-98E9-242E612D1E9B}" destId="{19EFFC52-6F1B-4C2E-9405-3B5C9728F974}" srcOrd="3" destOrd="0" presId="urn:microsoft.com/office/officeart/2005/8/layout/vList2"/>
    <dgm:cxn modelId="{3D43E0CA-64B1-42BE-9005-D44A5C1926E9}" type="presParOf" srcId="{0E3DA9F6-6E4B-4E6A-98E9-242E612D1E9B}" destId="{6C9DEAD5-523E-4563-9930-9D3BBCCBA1B9}" srcOrd="4" destOrd="0" presId="urn:microsoft.com/office/officeart/2005/8/layout/vList2"/>
    <dgm:cxn modelId="{DB204EB8-9A4A-4370-8F6D-8307ED314943}" type="presParOf" srcId="{0E3DA9F6-6E4B-4E6A-98E9-242E612D1E9B}" destId="{19CD6AF6-D961-4D10-83FB-F822B7D9E752}" srcOrd="5" destOrd="0" presId="urn:microsoft.com/office/officeart/2005/8/layout/vList2"/>
    <dgm:cxn modelId="{E4756B5B-1539-4A78-B3C1-DB9F5D35B986}" type="presParOf" srcId="{0E3DA9F6-6E4B-4E6A-98E9-242E612D1E9B}" destId="{43266D6C-3875-4C86-A612-34EB79405A2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65BEAAB-440F-494B-A877-A02BEF3BC7B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FAD0081-3C89-4334-BF3E-C92E8B7CE517}">
      <dgm:prSet/>
      <dgm:spPr/>
      <dgm:t>
        <a:bodyPr/>
        <a:lstStyle/>
        <a:p>
          <a:r>
            <a:rPr lang="it-IT"/>
            <a:t>E’ un contratto di risultato: il committente intende conseguire quell’opera o quel servizio al quale è interessato.</a:t>
          </a:r>
          <a:endParaRPr lang="en-US"/>
        </a:p>
      </dgm:t>
    </dgm:pt>
    <dgm:pt modelId="{BC3EE9DB-5B3D-49B7-926D-568114D58F92}" type="parTrans" cxnId="{664DD829-311C-4A3A-8AFF-B3D899EB394E}">
      <dgm:prSet/>
      <dgm:spPr/>
      <dgm:t>
        <a:bodyPr/>
        <a:lstStyle/>
        <a:p>
          <a:endParaRPr lang="en-US"/>
        </a:p>
      </dgm:t>
    </dgm:pt>
    <dgm:pt modelId="{2CB50975-7597-4456-A1B7-49FA0A0AF82B}" type="sibTrans" cxnId="{664DD829-311C-4A3A-8AFF-B3D899EB394E}">
      <dgm:prSet/>
      <dgm:spPr/>
      <dgm:t>
        <a:bodyPr/>
        <a:lstStyle/>
        <a:p>
          <a:endParaRPr lang="en-US"/>
        </a:p>
      </dgm:t>
    </dgm:pt>
    <dgm:pt modelId="{8D13A2ED-791A-49A5-B106-F10A6925A4CF}">
      <dgm:prSet/>
      <dgm:spPr/>
      <dgm:t>
        <a:bodyPr/>
        <a:lstStyle/>
        <a:p>
          <a:r>
            <a:rPr lang="it-IT" dirty="0"/>
            <a:t>Clausole: </a:t>
          </a:r>
          <a:endParaRPr lang="en-US" dirty="0"/>
        </a:p>
      </dgm:t>
    </dgm:pt>
    <dgm:pt modelId="{5038D454-54E3-4598-B4C6-D2F79BC0F2F0}" type="parTrans" cxnId="{514CCBC5-5558-40A3-953A-F99CAED00534}">
      <dgm:prSet/>
      <dgm:spPr/>
      <dgm:t>
        <a:bodyPr/>
        <a:lstStyle/>
        <a:p>
          <a:endParaRPr lang="en-US"/>
        </a:p>
      </dgm:t>
    </dgm:pt>
    <dgm:pt modelId="{9330EE11-033A-4CE5-AD1C-1CD7EEB9FEC0}" type="sibTrans" cxnId="{514CCBC5-5558-40A3-953A-F99CAED00534}">
      <dgm:prSet/>
      <dgm:spPr/>
      <dgm:t>
        <a:bodyPr/>
        <a:lstStyle/>
        <a:p>
          <a:endParaRPr lang="en-US"/>
        </a:p>
      </dgm:t>
    </dgm:pt>
    <dgm:pt modelId="{CFAA5090-B966-4D0E-A9ED-51FD91AA6181}">
      <dgm:prSet/>
      <dgm:spPr/>
      <dgm:t>
        <a:bodyPr/>
        <a:lstStyle/>
        <a:p>
          <a:r>
            <a:rPr lang="it-IT"/>
            <a:t>la penale per ritardata consegna</a:t>
          </a:r>
          <a:endParaRPr lang="en-US"/>
        </a:p>
      </dgm:t>
    </dgm:pt>
    <dgm:pt modelId="{B8108486-A642-4B81-B949-04113F7C73D7}" type="parTrans" cxnId="{A6B145CB-ADAA-4522-9774-F0B1BCB65562}">
      <dgm:prSet/>
      <dgm:spPr/>
      <dgm:t>
        <a:bodyPr/>
        <a:lstStyle/>
        <a:p>
          <a:endParaRPr lang="en-US"/>
        </a:p>
      </dgm:t>
    </dgm:pt>
    <dgm:pt modelId="{4B5139E9-A836-4B55-AB4B-D3E90B3A64A1}" type="sibTrans" cxnId="{A6B145CB-ADAA-4522-9774-F0B1BCB65562}">
      <dgm:prSet/>
      <dgm:spPr/>
      <dgm:t>
        <a:bodyPr/>
        <a:lstStyle/>
        <a:p>
          <a:endParaRPr lang="en-US"/>
        </a:p>
      </dgm:t>
    </dgm:pt>
    <dgm:pt modelId="{D1EBECB8-5771-436F-92C3-C8BFA5E78C34}">
      <dgm:prSet/>
      <dgm:spPr/>
      <dgm:t>
        <a:bodyPr/>
        <a:lstStyle/>
        <a:p>
          <a:r>
            <a:rPr lang="it-IT"/>
            <a:t>la previsione di un’assicurazione</a:t>
          </a:r>
          <a:endParaRPr lang="en-US"/>
        </a:p>
      </dgm:t>
    </dgm:pt>
    <dgm:pt modelId="{9D1E433E-DD6B-40BF-94CA-41B5FD98D137}" type="parTrans" cxnId="{3FCFB3B9-7365-4D8A-8C04-B2DAE59AEA5D}">
      <dgm:prSet/>
      <dgm:spPr/>
      <dgm:t>
        <a:bodyPr/>
        <a:lstStyle/>
        <a:p>
          <a:endParaRPr lang="en-US"/>
        </a:p>
      </dgm:t>
    </dgm:pt>
    <dgm:pt modelId="{27E9F3EB-ECCA-4436-88E8-562FAAC7D765}" type="sibTrans" cxnId="{3FCFB3B9-7365-4D8A-8C04-B2DAE59AEA5D}">
      <dgm:prSet/>
      <dgm:spPr/>
      <dgm:t>
        <a:bodyPr/>
        <a:lstStyle/>
        <a:p>
          <a:endParaRPr lang="en-US"/>
        </a:p>
      </dgm:t>
    </dgm:pt>
    <dgm:pt modelId="{27B94A6B-1077-4C93-B15A-FCDE20FAE684}">
      <dgm:prSet/>
      <dgm:spPr/>
      <dgm:t>
        <a:bodyPr/>
        <a:lstStyle/>
        <a:p>
          <a:r>
            <a:rPr lang="it-IT" dirty="0"/>
            <a:t>rimozione del cantiere al termine dei lavori</a:t>
          </a:r>
          <a:endParaRPr lang="en-US" dirty="0"/>
        </a:p>
      </dgm:t>
    </dgm:pt>
    <dgm:pt modelId="{51B3D993-4916-4759-A649-6FD4AAAAC58D}" type="parTrans" cxnId="{6F3DC14C-8A87-4B1A-A188-A88A50695E50}">
      <dgm:prSet/>
      <dgm:spPr/>
      <dgm:t>
        <a:bodyPr/>
        <a:lstStyle/>
        <a:p>
          <a:endParaRPr lang="en-US"/>
        </a:p>
      </dgm:t>
    </dgm:pt>
    <dgm:pt modelId="{B855AFD3-10EC-420C-A201-0DF0C1CDD7A3}" type="sibTrans" cxnId="{6F3DC14C-8A87-4B1A-A188-A88A50695E50}">
      <dgm:prSet/>
      <dgm:spPr/>
      <dgm:t>
        <a:bodyPr/>
        <a:lstStyle/>
        <a:p>
          <a:endParaRPr lang="en-US"/>
        </a:p>
      </dgm:t>
    </dgm:pt>
    <dgm:pt modelId="{3B62821A-606E-4BCD-84A5-5BD24342010D}">
      <dgm:prSet/>
      <dgm:spPr/>
      <dgm:t>
        <a:bodyPr/>
        <a:lstStyle/>
        <a:p>
          <a:r>
            <a:rPr lang="it-IT"/>
            <a:t>previsione di arbitrato o di mediazione</a:t>
          </a:r>
          <a:endParaRPr lang="en-US"/>
        </a:p>
      </dgm:t>
    </dgm:pt>
    <dgm:pt modelId="{CCEDDCA0-0498-426D-8BEA-C2BC6EE24668}" type="parTrans" cxnId="{E1311F0B-C188-4D8E-9B7A-A793A5EAF624}">
      <dgm:prSet/>
      <dgm:spPr/>
      <dgm:t>
        <a:bodyPr/>
        <a:lstStyle/>
        <a:p>
          <a:endParaRPr lang="en-US"/>
        </a:p>
      </dgm:t>
    </dgm:pt>
    <dgm:pt modelId="{CDB47E7B-3D62-47AB-A4C3-891467AFAEB8}" type="sibTrans" cxnId="{E1311F0B-C188-4D8E-9B7A-A793A5EAF624}">
      <dgm:prSet/>
      <dgm:spPr/>
      <dgm:t>
        <a:bodyPr/>
        <a:lstStyle/>
        <a:p>
          <a:endParaRPr lang="en-US"/>
        </a:p>
      </dgm:t>
    </dgm:pt>
    <dgm:pt modelId="{3241FC53-18E9-4817-B319-395F8671225A}">
      <dgm:prSet/>
      <dgm:spPr/>
      <dgm:t>
        <a:bodyPr/>
        <a:lstStyle/>
        <a:p>
          <a:r>
            <a:rPr lang="it-IT" dirty="0"/>
            <a:t>la facoltà del recesso</a:t>
          </a:r>
          <a:endParaRPr lang="en-US" dirty="0"/>
        </a:p>
      </dgm:t>
    </dgm:pt>
    <dgm:pt modelId="{4A52512C-644E-4D3F-840B-9555F37A3CB2}" type="parTrans" cxnId="{A11934D1-16F7-456C-A480-E2B7E0BAC6E8}">
      <dgm:prSet/>
      <dgm:spPr/>
      <dgm:t>
        <a:bodyPr/>
        <a:lstStyle/>
        <a:p>
          <a:endParaRPr lang="en-US"/>
        </a:p>
      </dgm:t>
    </dgm:pt>
    <dgm:pt modelId="{63AA1CAF-2EEC-4966-B342-EBCA85004341}" type="sibTrans" cxnId="{A11934D1-16F7-456C-A480-E2B7E0BAC6E8}">
      <dgm:prSet/>
      <dgm:spPr/>
      <dgm:t>
        <a:bodyPr/>
        <a:lstStyle/>
        <a:p>
          <a:endParaRPr lang="en-US"/>
        </a:p>
      </dgm:t>
    </dgm:pt>
    <dgm:pt modelId="{75F36B48-BE7F-45CF-BFA6-8BDAC52C04EE}">
      <dgm:prSet/>
      <dgm:spPr/>
      <dgm:t>
        <a:bodyPr/>
        <a:lstStyle/>
        <a:p>
          <a:r>
            <a:rPr lang="en-US" dirty="0"/>
            <a:t>I termini di </a:t>
          </a:r>
          <a:r>
            <a:rPr lang="en-US" dirty="0" err="1"/>
            <a:t>consegna</a:t>
          </a:r>
          <a:endParaRPr lang="en-US" dirty="0"/>
        </a:p>
      </dgm:t>
    </dgm:pt>
    <dgm:pt modelId="{879A278F-D291-4390-BA8F-D99EE6511371}" type="parTrans" cxnId="{28ED0B25-7F57-4C6A-94BC-C22F8E589B97}">
      <dgm:prSet/>
      <dgm:spPr/>
      <dgm:t>
        <a:bodyPr/>
        <a:lstStyle/>
        <a:p>
          <a:endParaRPr lang="it-IT"/>
        </a:p>
      </dgm:t>
    </dgm:pt>
    <dgm:pt modelId="{45C2BA94-E5F1-433D-A1DC-364022F1C67D}" type="sibTrans" cxnId="{28ED0B25-7F57-4C6A-94BC-C22F8E589B97}">
      <dgm:prSet/>
      <dgm:spPr/>
      <dgm:t>
        <a:bodyPr/>
        <a:lstStyle/>
        <a:p>
          <a:endParaRPr lang="it-IT"/>
        </a:p>
      </dgm:t>
    </dgm:pt>
    <dgm:pt modelId="{DBE01B83-4ED2-4681-8274-7EC65D9D572D}" type="pres">
      <dgm:prSet presAssocID="{E65BEAAB-440F-494B-A877-A02BEF3BC7B2}" presName="linear" presStyleCnt="0">
        <dgm:presLayoutVars>
          <dgm:animLvl val="lvl"/>
          <dgm:resizeHandles val="exact"/>
        </dgm:presLayoutVars>
      </dgm:prSet>
      <dgm:spPr/>
    </dgm:pt>
    <dgm:pt modelId="{528564AD-60CD-4330-8F9F-FE8A4EB1EB22}" type="pres">
      <dgm:prSet presAssocID="{2FAD0081-3C89-4334-BF3E-C92E8B7CE517}" presName="parentText" presStyleLbl="node1" presStyleIdx="0" presStyleCnt="2">
        <dgm:presLayoutVars>
          <dgm:chMax val="0"/>
          <dgm:bulletEnabled val="1"/>
        </dgm:presLayoutVars>
      </dgm:prSet>
      <dgm:spPr/>
    </dgm:pt>
    <dgm:pt modelId="{0D46699C-EAEF-4F12-BDDC-A1224654824F}" type="pres">
      <dgm:prSet presAssocID="{2CB50975-7597-4456-A1B7-49FA0A0AF82B}" presName="spacer" presStyleCnt="0"/>
      <dgm:spPr/>
    </dgm:pt>
    <dgm:pt modelId="{09A13F90-7EF2-4B85-92BE-AB5DB302CA41}" type="pres">
      <dgm:prSet presAssocID="{8D13A2ED-791A-49A5-B106-F10A6925A4CF}" presName="parentText" presStyleLbl="node1" presStyleIdx="1" presStyleCnt="2">
        <dgm:presLayoutVars>
          <dgm:chMax val="0"/>
          <dgm:bulletEnabled val="1"/>
        </dgm:presLayoutVars>
      </dgm:prSet>
      <dgm:spPr/>
    </dgm:pt>
    <dgm:pt modelId="{00F1ED84-1ACE-4857-82D3-A12D3F39078A}" type="pres">
      <dgm:prSet presAssocID="{8D13A2ED-791A-49A5-B106-F10A6925A4CF}" presName="childText" presStyleLbl="revTx" presStyleIdx="0" presStyleCnt="1">
        <dgm:presLayoutVars>
          <dgm:bulletEnabled val="1"/>
        </dgm:presLayoutVars>
      </dgm:prSet>
      <dgm:spPr/>
    </dgm:pt>
  </dgm:ptLst>
  <dgm:cxnLst>
    <dgm:cxn modelId="{E1311F0B-C188-4D8E-9B7A-A793A5EAF624}" srcId="{8D13A2ED-791A-49A5-B106-F10A6925A4CF}" destId="{3B62821A-606E-4BCD-84A5-5BD24342010D}" srcOrd="3" destOrd="0" parTransId="{CCEDDCA0-0498-426D-8BEA-C2BC6EE24668}" sibTransId="{CDB47E7B-3D62-47AB-A4C3-891467AFAEB8}"/>
    <dgm:cxn modelId="{28ED0B25-7F57-4C6A-94BC-C22F8E589B97}" srcId="{8D13A2ED-791A-49A5-B106-F10A6925A4CF}" destId="{75F36B48-BE7F-45CF-BFA6-8BDAC52C04EE}" srcOrd="5" destOrd="0" parTransId="{879A278F-D291-4390-BA8F-D99EE6511371}" sibTransId="{45C2BA94-E5F1-433D-A1DC-364022F1C67D}"/>
    <dgm:cxn modelId="{938E7C27-D3AB-4931-AD05-736D0F09A362}" type="presOf" srcId="{8D13A2ED-791A-49A5-B106-F10A6925A4CF}" destId="{09A13F90-7EF2-4B85-92BE-AB5DB302CA41}" srcOrd="0" destOrd="0" presId="urn:microsoft.com/office/officeart/2005/8/layout/vList2"/>
    <dgm:cxn modelId="{664DD829-311C-4A3A-8AFF-B3D899EB394E}" srcId="{E65BEAAB-440F-494B-A877-A02BEF3BC7B2}" destId="{2FAD0081-3C89-4334-BF3E-C92E8B7CE517}" srcOrd="0" destOrd="0" parTransId="{BC3EE9DB-5B3D-49B7-926D-568114D58F92}" sibTransId="{2CB50975-7597-4456-A1B7-49FA0A0AF82B}"/>
    <dgm:cxn modelId="{F673AA31-936B-4179-A712-9D3EB0A5F2FA}" type="presOf" srcId="{D1EBECB8-5771-436F-92C3-C8BFA5E78C34}" destId="{00F1ED84-1ACE-4857-82D3-A12D3F39078A}" srcOrd="0" destOrd="1" presId="urn:microsoft.com/office/officeart/2005/8/layout/vList2"/>
    <dgm:cxn modelId="{25DE5A37-63F2-4648-B80C-0A50636C6E59}" type="presOf" srcId="{3B62821A-606E-4BCD-84A5-5BD24342010D}" destId="{00F1ED84-1ACE-4857-82D3-A12D3F39078A}" srcOrd="0" destOrd="3" presId="urn:microsoft.com/office/officeart/2005/8/layout/vList2"/>
    <dgm:cxn modelId="{6259ED3E-2F65-4E64-B065-7316F719EED3}" type="presOf" srcId="{75F36B48-BE7F-45CF-BFA6-8BDAC52C04EE}" destId="{00F1ED84-1ACE-4857-82D3-A12D3F39078A}" srcOrd="0" destOrd="5" presId="urn:microsoft.com/office/officeart/2005/8/layout/vList2"/>
    <dgm:cxn modelId="{FC56AA41-FBF8-49C4-AEB8-39D73B8F6218}" type="presOf" srcId="{CFAA5090-B966-4D0E-A9ED-51FD91AA6181}" destId="{00F1ED84-1ACE-4857-82D3-A12D3F39078A}" srcOrd="0" destOrd="0" presId="urn:microsoft.com/office/officeart/2005/8/layout/vList2"/>
    <dgm:cxn modelId="{6F3DC14C-8A87-4B1A-A188-A88A50695E50}" srcId="{8D13A2ED-791A-49A5-B106-F10A6925A4CF}" destId="{27B94A6B-1077-4C93-B15A-FCDE20FAE684}" srcOrd="2" destOrd="0" parTransId="{51B3D993-4916-4759-A649-6FD4AAAAC58D}" sibTransId="{B855AFD3-10EC-420C-A201-0DF0C1CDD7A3}"/>
    <dgm:cxn modelId="{BE3D724E-4DD2-42B9-8EC2-EA37D5B28569}" type="presOf" srcId="{27B94A6B-1077-4C93-B15A-FCDE20FAE684}" destId="{00F1ED84-1ACE-4857-82D3-A12D3F39078A}" srcOrd="0" destOrd="2" presId="urn:microsoft.com/office/officeart/2005/8/layout/vList2"/>
    <dgm:cxn modelId="{3FCFB3B9-7365-4D8A-8C04-B2DAE59AEA5D}" srcId="{8D13A2ED-791A-49A5-B106-F10A6925A4CF}" destId="{D1EBECB8-5771-436F-92C3-C8BFA5E78C34}" srcOrd="1" destOrd="0" parTransId="{9D1E433E-DD6B-40BF-94CA-41B5FD98D137}" sibTransId="{27E9F3EB-ECCA-4436-88E8-562FAAC7D765}"/>
    <dgm:cxn modelId="{8B01EDBB-661D-4210-815F-49E1B8B5D75E}" type="presOf" srcId="{2FAD0081-3C89-4334-BF3E-C92E8B7CE517}" destId="{528564AD-60CD-4330-8F9F-FE8A4EB1EB22}" srcOrd="0" destOrd="0" presId="urn:microsoft.com/office/officeart/2005/8/layout/vList2"/>
    <dgm:cxn modelId="{514CCBC5-5558-40A3-953A-F99CAED00534}" srcId="{E65BEAAB-440F-494B-A877-A02BEF3BC7B2}" destId="{8D13A2ED-791A-49A5-B106-F10A6925A4CF}" srcOrd="1" destOrd="0" parTransId="{5038D454-54E3-4598-B4C6-D2F79BC0F2F0}" sibTransId="{9330EE11-033A-4CE5-AD1C-1CD7EEB9FEC0}"/>
    <dgm:cxn modelId="{A6B145CB-ADAA-4522-9774-F0B1BCB65562}" srcId="{8D13A2ED-791A-49A5-B106-F10A6925A4CF}" destId="{CFAA5090-B966-4D0E-A9ED-51FD91AA6181}" srcOrd="0" destOrd="0" parTransId="{B8108486-A642-4B81-B949-04113F7C73D7}" sibTransId="{4B5139E9-A836-4B55-AB4B-D3E90B3A64A1}"/>
    <dgm:cxn modelId="{A11934D1-16F7-456C-A480-E2B7E0BAC6E8}" srcId="{8D13A2ED-791A-49A5-B106-F10A6925A4CF}" destId="{3241FC53-18E9-4817-B319-395F8671225A}" srcOrd="4" destOrd="0" parTransId="{4A52512C-644E-4D3F-840B-9555F37A3CB2}" sibTransId="{63AA1CAF-2EEC-4966-B342-EBCA85004341}"/>
    <dgm:cxn modelId="{3F3AB2F6-EDFE-40A3-B185-75B03BBB55BD}" type="presOf" srcId="{3241FC53-18E9-4817-B319-395F8671225A}" destId="{00F1ED84-1ACE-4857-82D3-A12D3F39078A}" srcOrd="0" destOrd="4" presId="urn:microsoft.com/office/officeart/2005/8/layout/vList2"/>
    <dgm:cxn modelId="{F1903EF9-21AD-432A-8D58-2C2513E48631}" type="presOf" srcId="{E65BEAAB-440F-494B-A877-A02BEF3BC7B2}" destId="{DBE01B83-4ED2-4681-8274-7EC65D9D572D}" srcOrd="0" destOrd="0" presId="urn:microsoft.com/office/officeart/2005/8/layout/vList2"/>
    <dgm:cxn modelId="{EBEDC99A-73B2-4EF2-85B5-7530B239543B}" type="presParOf" srcId="{DBE01B83-4ED2-4681-8274-7EC65D9D572D}" destId="{528564AD-60CD-4330-8F9F-FE8A4EB1EB22}" srcOrd="0" destOrd="0" presId="urn:microsoft.com/office/officeart/2005/8/layout/vList2"/>
    <dgm:cxn modelId="{12427891-1567-4F4B-97E4-392158598A32}" type="presParOf" srcId="{DBE01B83-4ED2-4681-8274-7EC65D9D572D}" destId="{0D46699C-EAEF-4F12-BDDC-A1224654824F}" srcOrd="1" destOrd="0" presId="urn:microsoft.com/office/officeart/2005/8/layout/vList2"/>
    <dgm:cxn modelId="{5122AA49-FDC2-4943-9AFA-6DA68CC61385}" type="presParOf" srcId="{DBE01B83-4ED2-4681-8274-7EC65D9D572D}" destId="{09A13F90-7EF2-4B85-92BE-AB5DB302CA41}" srcOrd="2" destOrd="0" presId="urn:microsoft.com/office/officeart/2005/8/layout/vList2"/>
    <dgm:cxn modelId="{17C4928D-23B7-45FA-8BD8-595D952EA3A9}" type="presParOf" srcId="{DBE01B83-4ED2-4681-8274-7EC65D9D572D}" destId="{00F1ED84-1ACE-4857-82D3-A12D3F39078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D3B8BE-71F8-4311-BDD0-85DFFE79D27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DBC249C-8BB5-4141-91D8-6B5DBC1CCF5E}">
      <dgm:prSet custT="1"/>
      <dgm:spPr/>
      <dgm:t>
        <a:bodyPr/>
        <a:lstStyle/>
        <a:p>
          <a:pPr>
            <a:lnSpc>
              <a:spcPct val="100000"/>
            </a:lnSpc>
          </a:pPr>
          <a:r>
            <a:rPr lang="it-IT" sz="2400" dirty="0"/>
            <a:t>Il corrispettivo può essere stabilito globalmente (a corpo):</a:t>
          </a:r>
          <a:endParaRPr lang="en-US" sz="2400" dirty="0"/>
        </a:p>
      </dgm:t>
    </dgm:pt>
    <dgm:pt modelId="{FCB6C9AB-AE6B-43AB-9C0E-95FC86A69660}" type="parTrans" cxnId="{DABCCC54-83FA-4C01-BB0B-56C08EFC2B7E}">
      <dgm:prSet/>
      <dgm:spPr/>
      <dgm:t>
        <a:bodyPr/>
        <a:lstStyle/>
        <a:p>
          <a:endParaRPr lang="en-US"/>
        </a:p>
      </dgm:t>
    </dgm:pt>
    <dgm:pt modelId="{5B0552D3-A32A-40A0-86C5-D5D83A9CB9B4}" type="sibTrans" cxnId="{DABCCC54-83FA-4C01-BB0B-56C08EFC2B7E}">
      <dgm:prSet/>
      <dgm:spPr/>
      <dgm:t>
        <a:bodyPr/>
        <a:lstStyle/>
        <a:p>
          <a:endParaRPr lang="en-US"/>
        </a:p>
      </dgm:t>
    </dgm:pt>
    <dgm:pt modelId="{2DF9F873-F12D-4357-A1DE-E3D5F4982987}">
      <dgm:prSet custT="1"/>
      <dgm:spPr/>
      <dgm:t>
        <a:bodyPr/>
        <a:lstStyle/>
        <a:p>
          <a:pPr>
            <a:lnSpc>
              <a:spcPct val="100000"/>
            </a:lnSpc>
          </a:pPr>
          <a:r>
            <a:rPr lang="it-IT" sz="2400" dirty="0"/>
            <a:t>comprensivo, in tale caso, di spese vive.</a:t>
          </a:r>
          <a:endParaRPr lang="en-US" sz="2400" dirty="0"/>
        </a:p>
      </dgm:t>
    </dgm:pt>
    <dgm:pt modelId="{7A909A65-6B37-4AAB-A565-AE9F01E5E3B8}" type="parTrans" cxnId="{1798803F-DB51-4FB9-A48E-C30B134625AD}">
      <dgm:prSet/>
      <dgm:spPr/>
      <dgm:t>
        <a:bodyPr/>
        <a:lstStyle/>
        <a:p>
          <a:endParaRPr lang="en-US"/>
        </a:p>
      </dgm:t>
    </dgm:pt>
    <dgm:pt modelId="{7BABA386-F0E2-4BFC-8E86-821A76F6D980}" type="sibTrans" cxnId="{1798803F-DB51-4FB9-A48E-C30B134625AD}">
      <dgm:prSet/>
      <dgm:spPr/>
      <dgm:t>
        <a:bodyPr/>
        <a:lstStyle/>
        <a:p>
          <a:endParaRPr lang="en-US"/>
        </a:p>
      </dgm:t>
    </dgm:pt>
    <dgm:pt modelId="{E43AC4ED-3E48-4DD2-90C5-7E38E42EAFB3}">
      <dgm:prSet custT="1"/>
      <dgm:spPr/>
      <dgm:t>
        <a:bodyPr/>
        <a:lstStyle/>
        <a:p>
          <a:pPr>
            <a:lnSpc>
              <a:spcPct val="100000"/>
            </a:lnSpc>
          </a:pPr>
          <a:r>
            <a:rPr lang="it-IT" sz="2400" dirty="0"/>
            <a:t>e anche del costo della manodopera </a:t>
          </a:r>
          <a:endParaRPr lang="en-US" sz="2400" dirty="0"/>
        </a:p>
      </dgm:t>
    </dgm:pt>
    <dgm:pt modelId="{C80BDFCF-73D1-436B-95C6-FDF7398795D9}" type="parTrans" cxnId="{70F62737-902B-4D1A-B243-E5FCD912FD06}">
      <dgm:prSet/>
      <dgm:spPr/>
      <dgm:t>
        <a:bodyPr/>
        <a:lstStyle/>
        <a:p>
          <a:endParaRPr lang="en-US"/>
        </a:p>
      </dgm:t>
    </dgm:pt>
    <dgm:pt modelId="{9B329C45-4C19-423E-A4D3-758B564F94FA}" type="sibTrans" cxnId="{70F62737-902B-4D1A-B243-E5FCD912FD06}">
      <dgm:prSet/>
      <dgm:spPr/>
      <dgm:t>
        <a:bodyPr/>
        <a:lstStyle/>
        <a:p>
          <a:endParaRPr lang="en-US"/>
        </a:p>
      </dgm:t>
    </dgm:pt>
    <dgm:pt modelId="{26449C0D-9E2D-4087-96A1-B0BE7E955089}">
      <dgm:prSet custT="1"/>
      <dgm:spPr/>
      <dgm:t>
        <a:bodyPr/>
        <a:lstStyle/>
        <a:p>
          <a:pPr>
            <a:lnSpc>
              <a:spcPct val="100000"/>
            </a:lnSpc>
          </a:pPr>
          <a:r>
            <a:rPr lang="it-IT" sz="2400" dirty="0"/>
            <a:t>. Il corrispettivo può anche essere stabilito a «misura»</a:t>
          </a:r>
          <a:endParaRPr lang="en-US" sz="2400" dirty="0"/>
        </a:p>
      </dgm:t>
    </dgm:pt>
    <dgm:pt modelId="{BC8A5BAB-684A-4390-B17C-01DC0F7378DD}" type="parTrans" cxnId="{22837A7B-EEF4-4C65-87A4-AA86EE955109}">
      <dgm:prSet/>
      <dgm:spPr/>
      <dgm:t>
        <a:bodyPr/>
        <a:lstStyle/>
        <a:p>
          <a:endParaRPr lang="en-US"/>
        </a:p>
      </dgm:t>
    </dgm:pt>
    <dgm:pt modelId="{DED00A91-69FD-4EF9-8D2A-140F58C712E7}" type="sibTrans" cxnId="{22837A7B-EEF4-4C65-87A4-AA86EE955109}">
      <dgm:prSet/>
      <dgm:spPr/>
      <dgm:t>
        <a:bodyPr/>
        <a:lstStyle/>
        <a:p>
          <a:endParaRPr lang="en-US"/>
        </a:p>
      </dgm:t>
    </dgm:pt>
    <dgm:pt modelId="{32E23E0E-ACE4-46D7-910E-F181AAF71120}">
      <dgm:prSet custT="1"/>
      <dgm:spPr/>
      <dgm:t>
        <a:bodyPr/>
        <a:lstStyle/>
        <a:p>
          <a:pPr>
            <a:lnSpc>
              <a:spcPct val="100000"/>
            </a:lnSpc>
          </a:pPr>
          <a:r>
            <a:rPr lang="it-IT" sz="1800" dirty="0"/>
            <a:t>L’esecuzione dell’opera non può essere data in subappalto senza l’autorizzazione del committente, perché fondata sul c.d. </a:t>
          </a:r>
          <a:r>
            <a:rPr lang="it-IT" sz="1800" dirty="0" err="1"/>
            <a:t>intuitu</a:t>
          </a:r>
          <a:r>
            <a:rPr lang="it-IT" sz="1800" dirty="0"/>
            <a:t> personae</a:t>
          </a:r>
          <a:endParaRPr lang="en-US" sz="1800" dirty="0"/>
        </a:p>
      </dgm:t>
    </dgm:pt>
    <dgm:pt modelId="{86D67BBD-7535-4A97-8E66-4EF19BA9F8B2}" type="parTrans" cxnId="{60EB44F0-8691-4DAC-81E9-6CEDB6ECED11}">
      <dgm:prSet/>
      <dgm:spPr/>
      <dgm:t>
        <a:bodyPr/>
        <a:lstStyle/>
        <a:p>
          <a:endParaRPr lang="en-US"/>
        </a:p>
      </dgm:t>
    </dgm:pt>
    <dgm:pt modelId="{E849CF42-AD73-4795-B761-9DBBF93CD745}" type="sibTrans" cxnId="{60EB44F0-8691-4DAC-81E9-6CEDB6ECED11}">
      <dgm:prSet/>
      <dgm:spPr/>
      <dgm:t>
        <a:bodyPr/>
        <a:lstStyle/>
        <a:p>
          <a:endParaRPr lang="en-US"/>
        </a:p>
      </dgm:t>
    </dgm:pt>
    <dgm:pt modelId="{AB957988-9E75-4A69-971E-E29AAAA5985F}" type="pres">
      <dgm:prSet presAssocID="{3CD3B8BE-71F8-4311-BDD0-85DFFE79D278}" presName="root" presStyleCnt="0">
        <dgm:presLayoutVars>
          <dgm:dir/>
          <dgm:resizeHandles val="exact"/>
        </dgm:presLayoutVars>
      </dgm:prSet>
      <dgm:spPr/>
    </dgm:pt>
    <dgm:pt modelId="{C880F8D2-21F0-4183-ABEB-E3C70483BB74}" type="pres">
      <dgm:prSet presAssocID="{5DBC249C-8BB5-4141-91D8-6B5DBC1CCF5E}" presName="compNode" presStyleCnt="0"/>
      <dgm:spPr/>
    </dgm:pt>
    <dgm:pt modelId="{A4441ED7-2EDD-4D96-BD5E-A9AF48E660FA}" type="pres">
      <dgm:prSet presAssocID="{5DBC249C-8BB5-4141-91D8-6B5DBC1CCF5E}" presName="bgRect" presStyleLbl="bgShp" presStyleIdx="0" presStyleCnt="5"/>
      <dgm:spPr/>
    </dgm:pt>
    <dgm:pt modelId="{C6310CC3-4007-4723-B2E0-220900C9E26E}" type="pres">
      <dgm:prSet presAssocID="{5DBC249C-8BB5-4141-91D8-6B5DBC1CCF5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dificio"/>
        </a:ext>
      </dgm:extLst>
    </dgm:pt>
    <dgm:pt modelId="{5FC4A6D3-4413-42CF-97FF-5CC4C1F61AF5}" type="pres">
      <dgm:prSet presAssocID="{5DBC249C-8BB5-4141-91D8-6B5DBC1CCF5E}" presName="spaceRect" presStyleCnt="0"/>
      <dgm:spPr/>
    </dgm:pt>
    <dgm:pt modelId="{5FF902E7-F85C-4F66-B32E-A89C9B150B9C}" type="pres">
      <dgm:prSet presAssocID="{5DBC249C-8BB5-4141-91D8-6B5DBC1CCF5E}" presName="parTx" presStyleLbl="revTx" presStyleIdx="0" presStyleCnt="5">
        <dgm:presLayoutVars>
          <dgm:chMax val="0"/>
          <dgm:chPref val="0"/>
        </dgm:presLayoutVars>
      </dgm:prSet>
      <dgm:spPr/>
    </dgm:pt>
    <dgm:pt modelId="{1B3030C9-5618-4979-A387-95480E777C95}" type="pres">
      <dgm:prSet presAssocID="{5B0552D3-A32A-40A0-86C5-D5D83A9CB9B4}" presName="sibTrans" presStyleCnt="0"/>
      <dgm:spPr/>
    </dgm:pt>
    <dgm:pt modelId="{36199332-EF82-480B-B17C-A89AFE6D29D9}" type="pres">
      <dgm:prSet presAssocID="{2DF9F873-F12D-4357-A1DE-E3D5F4982987}" presName="compNode" presStyleCnt="0"/>
      <dgm:spPr/>
    </dgm:pt>
    <dgm:pt modelId="{B82E85FF-67E1-45E3-81FE-B4FC46391087}" type="pres">
      <dgm:prSet presAssocID="{2DF9F873-F12D-4357-A1DE-E3D5F4982987}" presName="bgRect" presStyleLbl="bgShp" presStyleIdx="1" presStyleCnt="5"/>
      <dgm:spPr/>
    </dgm:pt>
    <dgm:pt modelId="{839C4B61-529F-4629-9579-791DF1EA458A}" type="pres">
      <dgm:prSet presAssocID="{2DF9F873-F12D-4357-A1DE-E3D5F4982987}" presName="iconRect" presStyleLbl="node1" presStyleIdx="1" presStyleCnt="5" custLinFactNeighborX="1239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enaro"/>
        </a:ext>
      </dgm:extLst>
    </dgm:pt>
    <dgm:pt modelId="{CC0E3220-58F6-43C1-95D6-30E0DFF9580A}" type="pres">
      <dgm:prSet presAssocID="{2DF9F873-F12D-4357-A1DE-E3D5F4982987}" presName="spaceRect" presStyleCnt="0"/>
      <dgm:spPr/>
    </dgm:pt>
    <dgm:pt modelId="{DE4092C9-E150-4C1F-ACD5-F69A438F1245}" type="pres">
      <dgm:prSet presAssocID="{2DF9F873-F12D-4357-A1DE-E3D5F4982987}" presName="parTx" presStyleLbl="revTx" presStyleIdx="1" presStyleCnt="5">
        <dgm:presLayoutVars>
          <dgm:chMax val="0"/>
          <dgm:chPref val="0"/>
        </dgm:presLayoutVars>
      </dgm:prSet>
      <dgm:spPr/>
    </dgm:pt>
    <dgm:pt modelId="{FB2773F9-0376-4E1E-BDEA-07EFBCC92AA2}" type="pres">
      <dgm:prSet presAssocID="{7BABA386-F0E2-4BFC-8E86-821A76F6D980}" presName="sibTrans" presStyleCnt="0"/>
      <dgm:spPr/>
    </dgm:pt>
    <dgm:pt modelId="{98E12147-DA4A-456B-B119-892968EC305F}" type="pres">
      <dgm:prSet presAssocID="{E43AC4ED-3E48-4DD2-90C5-7E38E42EAFB3}" presName="compNode" presStyleCnt="0"/>
      <dgm:spPr/>
    </dgm:pt>
    <dgm:pt modelId="{3B8CF93B-AACD-406F-89B1-26B94DC74D3F}" type="pres">
      <dgm:prSet presAssocID="{E43AC4ED-3E48-4DD2-90C5-7E38E42EAFB3}" presName="bgRect" presStyleLbl="bgShp" presStyleIdx="2" presStyleCnt="5"/>
      <dgm:spPr/>
    </dgm:pt>
    <dgm:pt modelId="{19D3334E-8174-4546-8228-FEDB90DC3538}" type="pres">
      <dgm:prSet presAssocID="{E43AC4ED-3E48-4DD2-90C5-7E38E42EAFB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
        </a:ext>
      </dgm:extLst>
    </dgm:pt>
    <dgm:pt modelId="{FC0430A1-EB04-40A7-B3B0-58D1AF625C0F}" type="pres">
      <dgm:prSet presAssocID="{E43AC4ED-3E48-4DD2-90C5-7E38E42EAFB3}" presName="spaceRect" presStyleCnt="0"/>
      <dgm:spPr/>
    </dgm:pt>
    <dgm:pt modelId="{4FBFEC30-8C13-4694-BFC2-C3BE3FAFEFD1}" type="pres">
      <dgm:prSet presAssocID="{E43AC4ED-3E48-4DD2-90C5-7E38E42EAFB3}" presName="parTx" presStyleLbl="revTx" presStyleIdx="2" presStyleCnt="5">
        <dgm:presLayoutVars>
          <dgm:chMax val="0"/>
          <dgm:chPref val="0"/>
        </dgm:presLayoutVars>
      </dgm:prSet>
      <dgm:spPr/>
    </dgm:pt>
    <dgm:pt modelId="{A0215080-54B5-4D10-AAA8-58507C1DE090}" type="pres">
      <dgm:prSet presAssocID="{9B329C45-4C19-423E-A4D3-758B564F94FA}" presName="sibTrans" presStyleCnt="0"/>
      <dgm:spPr/>
    </dgm:pt>
    <dgm:pt modelId="{6D7E6A2F-2B04-40E7-8605-12ACF0C9A38B}" type="pres">
      <dgm:prSet presAssocID="{26449C0D-9E2D-4087-96A1-B0BE7E955089}" presName="compNode" presStyleCnt="0"/>
      <dgm:spPr/>
    </dgm:pt>
    <dgm:pt modelId="{6D82D54C-F4DF-4E23-A372-356C6F7C924C}" type="pres">
      <dgm:prSet presAssocID="{26449C0D-9E2D-4087-96A1-B0BE7E955089}" presName="bgRect" presStyleLbl="bgShp" presStyleIdx="3" presStyleCnt="5"/>
      <dgm:spPr/>
    </dgm:pt>
    <dgm:pt modelId="{F1597BA3-A920-47C9-A07F-3A6627111FD5}" type="pres">
      <dgm:prSet presAssocID="{26449C0D-9E2D-4087-96A1-B0BE7E95508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ighello"/>
        </a:ext>
      </dgm:extLst>
    </dgm:pt>
    <dgm:pt modelId="{FFFB390E-9CF4-4CA5-871A-442998C499D3}" type="pres">
      <dgm:prSet presAssocID="{26449C0D-9E2D-4087-96A1-B0BE7E955089}" presName="spaceRect" presStyleCnt="0"/>
      <dgm:spPr/>
    </dgm:pt>
    <dgm:pt modelId="{545EC02E-B6AB-4422-A022-96598B58B288}" type="pres">
      <dgm:prSet presAssocID="{26449C0D-9E2D-4087-96A1-B0BE7E955089}" presName="parTx" presStyleLbl="revTx" presStyleIdx="3" presStyleCnt="5">
        <dgm:presLayoutVars>
          <dgm:chMax val="0"/>
          <dgm:chPref val="0"/>
        </dgm:presLayoutVars>
      </dgm:prSet>
      <dgm:spPr/>
    </dgm:pt>
    <dgm:pt modelId="{FE1B5F17-AA64-421A-B31F-E7E2CFD610C8}" type="pres">
      <dgm:prSet presAssocID="{DED00A91-69FD-4EF9-8D2A-140F58C712E7}" presName="sibTrans" presStyleCnt="0"/>
      <dgm:spPr/>
    </dgm:pt>
    <dgm:pt modelId="{1710D540-78C6-4F41-B25A-87DDCA93551B}" type="pres">
      <dgm:prSet presAssocID="{32E23E0E-ACE4-46D7-910E-F181AAF71120}" presName="compNode" presStyleCnt="0"/>
      <dgm:spPr/>
    </dgm:pt>
    <dgm:pt modelId="{87A8CE19-F752-40FF-94E2-5AB371AF775C}" type="pres">
      <dgm:prSet presAssocID="{32E23E0E-ACE4-46D7-910E-F181AAF71120}" presName="bgRect" presStyleLbl="bgShp" presStyleIdx="4" presStyleCnt="5"/>
      <dgm:spPr/>
    </dgm:pt>
    <dgm:pt modelId="{BB8DA27B-53C9-4226-9EEB-78313C5B46A4}" type="pres">
      <dgm:prSet presAssocID="{32E23E0E-ACE4-46D7-910E-F181AAF71120}" presName="iconRect" presStyleLbl="node1" presStyleIdx="4" presStyleCnt="5" custLinFactNeighborY="754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D8B34A69-201F-43D0-AC84-D69BBCE2B52A}" type="pres">
      <dgm:prSet presAssocID="{32E23E0E-ACE4-46D7-910E-F181AAF71120}" presName="spaceRect" presStyleCnt="0"/>
      <dgm:spPr/>
    </dgm:pt>
    <dgm:pt modelId="{9149D49D-ED67-447C-B4E9-096620FAF4CB}" type="pres">
      <dgm:prSet presAssocID="{32E23E0E-ACE4-46D7-910E-F181AAF71120}" presName="parTx" presStyleLbl="revTx" presStyleIdx="4" presStyleCnt="5">
        <dgm:presLayoutVars>
          <dgm:chMax val="0"/>
          <dgm:chPref val="0"/>
        </dgm:presLayoutVars>
      </dgm:prSet>
      <dgm:spPr/>
    </dgm:pt>
  </dgm:ptLst>
  <dgm:cxnLst>
    <dgm:cxn modelId="{A5D81C11-77A8-47D7-8459-0CC09530711F}" type="presOf" srcId="{32E23E0E-ACE4-46D7-910E-F181AAF71120}" destId="{9149D49D-ED67-447C-B4E9-096620FAF4CB}" srcOrd="0" destOrd="0" presId="urn:microsoft.com/office/officeart/2018/2/layout/IconVerticalSolidList"/>
    <dgm:cxn modelId="{70F62737-902B-4D1A-B243-E5FCD912FD06}" srcId="{3CD3B8BE-71F8-4311-BDD0-85DFFE79D278}" destId="{E43AC4ED-3E48-4DD2-90C5-7E38E42EAFB3}" srcOrd="2" destOrd="0" parTransId="{C80BDFCF-73D1-436B-95C6-FDF7398795D9}" sibTransId="{9B329C45-4C19-423E-A4D3-758B564F94FA}"/>
    <dgm:cxn modelId="{1798803F-DB51-4FB9-A48E-C30B134625AD}" srcId="{3CD3B8BE-71F8-4311-BDD0-85DFFE79D278}" destId="{2DF9F873-F12D-4357-A1DE-E3D5F4982987}" srcOrd="1" destOrd="0" parTransId="{7A909A65-6B37-4AAB-A565-AE9F01E5E3B8}" sibTransId="{7BABA386-F0E2-4BFC-8E86-821A76F6D980}"/>
    <dgm:cxn modelId="{67C4DB60-BC53-4F9C-AFE0-2FBDF06A97DD}" type="presOf" srcId="{5DBC249C-8BB5-4141-91D8-6B5DBC1CCF5E}" destId="{5FF902E7-F85C-4F66-B32E-A89C9B150B9C}" srcOrd="0" destOrd="0" presId="urn:microsoft.com/office/officeart/2018/2/layout/IconVerticalSolidList"/>
    <dgm:cxn modelId="{DABCCC54-83FA-4C01-BB0B-56C08EFC2B7E}" srcId="{3CD3B8BE-71F8-4311-BDD0-85DFFE79D278}" destId="{5DBC249C-8BB5-4141-91D8-6B5DBC1CCF5E}" srcOrd="0" destOrd="0" parTransId="{FCB6C9AB-AE6B-43AB-9C0E-95FC86A69660}" sibTransId="{5B0552D3-A32A-40A0-86C5-D5D83A9CB9B4}"/>
    <dgm:cxn modelId="{22837A7B-EEF4-4C65-87A4-AA86EE955109}" srcId="{3CD3B8BE-71F8-4311-BDD0-85DFFE79D278}" destId="{26449C0D-9E2D-4087-96A1-B0BE7E955089}" srcOrd="3" destOrd="0" parTransId="{BC8A5BAB-684A-4390-B17C-01DC0F7378DD}" sibTransId="{DED00A91-69FD-4EF9-8D2A-140F58C712E7}"/>
    <dgm:cxn modelId="{81A07089-6321-40D3-A050-5CA607E91DBB}" type="presOf" srcId="{E43AC4ED-3E48-4DD2-90C5-7E38E42EAFB3}" destId="{4FBFEC30-8C13-4694-BFC2-C3BE3FAFEFD1}" srcOrd="0" destOrd="0" presId="urn:microsoft.com/office/officeart/2018/2/layout/IconVerticalSolidList"/>
    <dgm:cxn modelId="{9040AD90-BE37-43FF-B940-13F467F569E8}" type="presOf" srcId="{3CD3B8BE-71F8-4311-BDD0-85DFFE79D278}" destId="{AB957988-9E75-4A69-971E-E29AAAA5985F}" srcOrd="0" destOrd="0" presId="urn:microsoft.com/office/officeart/2018/2/layout/IconVerticalSolidList"/>
    <dgm:cxn modelId="{E5FF07EC-7245-4F1D-ABC5-A478228F1DCB}" type="presOf" srcId="{2DF9F873-F12D-4357-A1DE-E3D5F4982987}" destId="{DE4092C9-E150-4C1F-ACD5-F69A438F1245}" srcOrd="0" destOrd="0" presId="urn:microsoft.com/office/officeart/2018/2/layout/IconVerticalSolidList"/>
    <dgm:cxn modelId="{60EB44F0-8691-4DAC-81E9-6CEDB6ECED11}" srcId="{3CD3B8BE-71F8-4311-BDD0-85DFFE79D278}" destId="{32E23E0E-ACE4-46D7-910E-F181AAF71120}" srcOrd="4" destOrd="0" parTransId="{86D67BBD-7535-4A97-8E66-4EF19BA9F8B2}" sibTransId="{E849CF42-AD73-4795-B761-9DBBF93CD745}"/>
    <dgm:cxn modelId="{95A206FF-C4A8-4CE2-8036-5B38712FE204}" type="presOf" srcId="{26449C0D-9E2D-4087-96A1-B0BE7E955089}" destId="{545EC02E-B6AB-4422-A022-96598B58B288}" srcOrd="0" destOrd="0" presId="urn:microsoft.com/office/officeart/2018/2/layout/IconVerticalSolidList"/>
    <dgm:cxn modelId="{C0314789-5FF8-4052-876A-AC9348ECD77E}" type="presParOf" srcId="{AB957988-9E75-4A69-971E-E29AAAA5985F}" destId="{C880F8D2-21F0-4183-ABEB-E3C70483BB74}" srcOrd="0" destOrd="0" presId="urn:microsoft.com/office/officeart/2018/2/layout/IconVerticalSolidList"/>
    <dgm:cxn modelId="{D51C84AE-4B35-49E4-B7F5-F4488EEE3914}" type="presParOf" srcId="{C880F8D2-21F0-4183-ABEB-E3C70483BB74}" destId="{A4441ED7-2EDD-4D96-BD5E-A9AF48E660FA}" srcOrd="0" destOrd="0" presId="urn:microsoft.com/office/officeart/2018/2/layout/IconVerticalSolidList"/>
    <dgm:cxn modelId="{C9363687-9DF3-489C-B6E3-5CB93F02110E}" type="presParOf" srcId="{C880F8D2-21F0-4183-ABEB-E3C70483BB74}" destId="{C6310CC3-4007-4723-B2E0-220900C9E26E}" srcOrd="1" destOrd="0" presId="urn:microsoft.com/office/officeart/2018/2/layout/IconVerticalSolidList"/>
    <dgm:cxn modelId="{326D3299-1941-4819-806E-526E26CC0097}" type="presParOf" srcId="{C880F8D2-21F0-4183-ABEB-E3C70483BB74}" destId="{5FC4A6D3-4413-42CF-97FF-5CC4C1F61AF5}" srcOrd="2" destOrd="0" presId="urn:microsoft.com/office/officeart/2018/2/layout/IconVerticalSolidList"/>
    <dgm:cxn modelId="{9BCB23CC-BDAE-4D97-A310-89A6ABDD2955}" type="presParOf" srcId="{C880F8D2-21F0-4183-ABEB-E3C70483BB74}" destId="{5FF902E7-F85C-4F66-B32E-A89C9B150B9C}" srcOrd="3" destOrd="0" presId="urn:microsoft.com/office/officeart/2018/2/layout/IconVerticalSolidList"/>
    <dgm:cxn modelId="{7E4A7F9A-98F0-45B0-B7D3-51C63015348D}" type="presParOf" srcId="{AB957988-9E75-4A69-971E-E29AAAA5985F}" destId="{1B3030C9-5618-4979-A387-95480E777C95}" srcOrd="1" destOrd="0" presId="urn:microsoft.com/office/officeart/2018/2/layout/IconVerticalSolidList"/>
    <dgm:cxn modelId="{398904DE-A4C0-40AE-BBCC-0F14EDD3E677}" type="presParOf" srcId="{AB957988-9E75-4A69-971E-E29AAAA5985F}" destId="{36199332-EF82-480B-B17C-A89AFE6D29D9}" srcOrd="2" destOrd="0" presId="urn:microsoft.com/office/officeart/2018/2/layout/IconVerticalSolidList"/>
    <dgm:cxn modelId="{B40FE480-0841-4731-B9DB-FB1A011AF7F3}" type="presParOf" srcId="{36199332-EF82-480B-B17C-A89AFE6D29D9}" destId="{B82E85FF-67E1-45E3-81FE-B4FC46391087}" srcOrd="0" destOrd="0" presId="urn:microsoft.com/office/officeart/2018/2/layout/IconVerticalSolidList"/>
    <dgm:cxn modelId="{DD52142A-48C8-4110-BCFC-D07692342921}" type="presParOf" srcId="{36199332-EF82-480B-B17C-A89AFE6D29D9}" destId="{839C4B61-529F-4629-9579-791DF1EA458A}" srcOrd="1" destOrd="0" presId="urn:microsoft.com/office/officeart/2018/2/layout/IconVerticalSolidList"/>
    <dgm:cxn modelId="{E67EC33E-B010-40A1-8601-06037090D5E7}" type="presParOf" srcId="{36199332-EF82-480B-B17C-A89AFE6D29D9}" destId="{CC0E3220-58F6-43C1-95D6-30E0DFF9580A}" srcOrd="2" destOrd="0" presId="urn:microsoft.com/office/officeart/2018/2/layout/IconVerticalSolidList"/>
    <dgm:cxn modelId="{9ED0B297-7DAF-4D86-820D-1221662BCAE3}" type="presParOf" srcId="{36199332-EF82-480B-B17C-A89AFE6D29D9}" destId="{DE4092C9-E150-4C1F-ACD5-F69A438F1245}" srcOrd="3" destOrd="0" presId="urn:microsoft.com/office/officeart/2018/2/layout/IconVerticalSolidList"/>
    <dgm:cxn modelId="{C340A61B-7EA1-480A-AA0C-04DCDC8B6BAC}" type="presParOf" srcId="{AB957988-9E75-4A69-971E-E29AAAA5985F}" destId="{FB2773F9-0376-4E1E-BDEA-07EFBCC92AA2}" srcOrd="3" destOrd="0" presId="urn:microsoft.com/office/officeart/2018/2/layout/IconVerticalSolidList"/>
    <dgm:cxn modelId="{5E77354A-E135-491C-AA25-5735D5530765}" type="presParOf" srcId="{AB957988-9E75-4A69-971E-E29AAAA5985F}" destId="{98E12147-DA4A-456B-B119-892968EC305F}" srcOrd="4" destOrd="0" presId="urn:microsoft.com/office/officeart/2018/2/layout/IconVerticalSolidList"/>
    <dgm:cxn modelId="{81158B4A-3E02-408D-B5B4-DE1A92EF5E67}" type="presParOf" srcId="{98E12147-DA4A-456B-B119-892968EC305F}" destId="{3B8CF93B-AACD-406F-89B1-26B94DC74D3F}" srcOrd="0" destOrd="0" presId="urn:microsoft.com/office/officeart/2018/2/layout/IconVerticalSolidList"/>
    <dgm:cxn modelId="{13137ADA-DB5A-4049-AFCF-8013D6AA64F9}" type="presParOf" srcId="{98E12147-DA4A-456B-B119-892968EC305F}" destId="{19D3334E-8174-4546-8228-FEDB90DC3538}" srcOrd="1" destOrd="0" presId="urn:microsoft.com/office/officeart/2018/2/layout/IconVerticalSolidList"/>
    <dgm:cxn modelId="{E312EB37-999B-4B59-B536-410D88E49A4B}" type="presParOf" srcId="{98E12147-DA4A-456B-B119-892968EC305F}" destId="{FC0430A1-EB04-40A7-B3B0-58D1AF625C0F}" srcOrd="2" destOrd="0" presId="urn:microsoft.com/office/officeart/2018/2/layout/IconVerticalSolidList"/>
    <dgm:cxn modelId="{1B8DADAF-EA8B-43DD-8C50-67114B01FBC2}" type="presParOf" srcId="{98E12147-DA4A-456B-B119-892968EC305F}" destId="{4FBFEC30-8C13-4694-BFC2-C3BE3FAFEFD1}" srcOrd="3" destOrd="0" presId="urn:microsoft.com/office/officeart/2018/2/layout/IconVerticalSolidList"/>
    <dgm:cxn modelId="{6148655C-E568-4419-9227-ED77D8807D31}" type="presParOf" srcId="{AB957988-9E75-4A69-971E-E29AAAA5985F}" destId="{A0215080-54B5-4D10-AAA8-58507C1DE090}" srcOrd="5" destOrd="0" presId="urn:microsoft.com/office/officeart/2018/2/layout/IconVerticalSolidList"/>
    <dgm:cxn modelId="{BD40AB02-AB8F-4BBC-B5C3-7A1BBE21DFAB}" type="presParOf" srcId="{AB957988-9E75-4A69-971E-E29AAAA5985F}" destId="{6D7E6A2F-2B04-40E7-8605-12ACF0C9A38B}" srcOrd="6" destOrd="0" presId="urn:microsoft.com/office/officeart/2018/2/layout/IconVerticalSolidList"/>
    <dgm:cxn modelId="{D2CF3512-C77E-4E2D-8568-FB4961C85E47}" type="presParOf" srcId="{6D7E6A2F-2B04-40E7-8605-12ACF0C9A38B}" destId="{6D82D54C-F4DF-4E23-A372-356C6F7C924C}" srcOrd="0" destOrd="0" presId="urn:microsoft.com/office/officeart/2018/2/layout/IconVerticalSolidList"/>
    <dgm:cxn modelId="{06A3073E-232C-4D8E-B450-905BB1FCFDB6}" type="presParOf" srcId="{6D7E6A2F-2B04-40E7-8605-12ACF0C9A38B}" destId="{F1597BA3-A920-47C9-A07F-3A6627111FD5}" srcOrd="1" destOrd="0" presId="urn:microsoft.com/office/officeart/2018/2/layout/IconVerticalSolidList"/>
    <dgm:cxn modelId="{0BEA712C-0DFC-4AB4-A63C-627CD6AE2365}" type="presParOf" srcId="{6D7E6A2F-2B04-40E7-8605-12ACF0C9A38B}" destId="{FFFB390E-9CF4-4CA5-871A-442998C499D3}" srcOrd="2" destOrd="0" presId="urn:microsoft.com/office/officeart/2018/2/layout/IconVerticalSolidList"/>
    <dgm:cxn modelId="{E702A861-6A47-4DE6-B621-17908955782C}" type="presParOf" srcId="{6D7E6A2F-2B04-40E7-8605-12ACF0C9A38B}" destId="{545EC02E-B6AB-4422-A022-96598B58B288}" srcOrd="3" destOrd="0" presId="urn:microsoft.com/office/officeart/2018/2/layout/IconVerticalSolidList"/>
    <dgm:cxn modelId="{3337FA89-75BF-4F19-9987-658B5C2FFAA9}" type="presParOf" srcId="{AB957988-9E75-4A69-971E-E29AAAA5985F}" destId="{FE1B5F17-AA64-421A-B31F-E7E2CFD610C8}" srcOrd="7" destOrd="0" presId="urn:microsoft.com/office/officeart/2018/2/layout/IconVerticalSolidList"/>
    <dgm:cxn modelId="{F7F4F748-95AA-4C28-8652-2C1B2A76C73F}" type="presParOf" srcId="{AB957988-9E75-4A69-971E-E29AAAA5985F}" destId="{1710D540-78C6-4F41-B25A-87DDCA93551B}" srcOrd="8" destOrd="0" presId="urn:microsoft.com/office/officeart/2018/2/layout/IconVerticalSolidList"/>
    <dgm:cxn modelId="{BD8A2451-A8CF-43A9-898D-7463D46F735B}" type="presParOf" srcId="{1710D540-78C6-4F41-B25A-87DDCA93551B}" destId="{87A8CE19-F752-40FF-94E2-5AB371AF775C}" srcOrd="0" destOrd="0" presId="urn:microsoft.com/office/officeart/2018/2/layout/IconVerticalSolidList"/>
    <dgm:cxn modelId="{D33EFF5C-EA83-4C24-A7C7-47E6A04A4E3B}" type="presParOf" srcId="{1710D540-78C6-4F41-B25A-87DDCA93551B}" destId="{BB8DA27B-53C9-4226-9EEB-78313C5B46A4}" srcOrd="1" destOrd="0" presId="urn:microsoft.com/office/officeart/2018/2/layout/IconVerticalSolidList"/>
    <dgm:cxn modelId="{F2BA7CBA-DF5D-46FA-9F28-AD4839EBE61C}" type="presParOf" srcId="{1710D540-78C6-4F41-B25A-87DDCA93551B}" destId="{D8B34A69-201F-43D0-AC84-D69BBCE2B52A}" srcOrd="2" destOrd="0" presId="urn:microsoft.com/office/officeart/2018/2/layout/IconVerticalSolidList"/>
    <dgm:cxn modelId="{6C7AAE89-11CC-4093-AA24-40D93709EFCC}" type="presParOf" srcId="{1710D540-78C6-4F41-B25A-87DDCA93551B}" destId="{9149D49D-ED67-447C-B4E9-096620FAF4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CFCE99-5B6E-4D78-B24E-4B9A5A5319B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366ED89-7392-4C42-BC5D-F3C866E00E2D}">
      <dgm:prSet/>
      <dgm:spPr/>
      <dgm:t>
        <a:bodyPr/>
        <a:lstStyle/>
        <a:p>
          <a:r>
            <a:rPr lang="it-IT"/>
            <a:t>3) Nomina delle figure tecniche di riferimento:</a:t>
          </a:r>
          <a:endParaRPr lang="en-US"/>
        </a:p>
      </dgm:t>
    </dgm:pt>
    <dgm:pt modelId="{7654F671-3AB7-4DF6-8E89-9BDA43798D93}" type="parTrans" cxnId="{5809DD4B-B9AA-4CD8-8C06-F27D36578FF8}">
      <dgm:prSet/>
      <dgm:spPr/>
      <dgm:t>
        <a:bodyPr/>
        <a:lstStyle/>
        <a:p>
          <a:endParaRPr lang="en-US"/>
        </a:p>
      </dgm:t>
    </dgm:pt>
    <dgm:pt modelId="{F4215BD5-EF4F-4CCD-B8B9-3EC396270B79}" type="sibTrans" cxnId="{5809DD4B-B9AA-4CD8-8C06-F27D36578FF8}">
      <dgm:prSet/>
      <dgm:spPr/>
      <dgm:t>
        <a:bodyPr/>
        <a:lstStyle/>
        <a:p>
          <a:endParaRPr lang="en-US"/>
        </a:p>
      </dgm:t>
    </dgm:pt>
    <dgm:pt modelId="{CB3BED54-E42B-4CE4-99F8-D69F04D9E430}">
      <dgm:prSet/>
      <dgm:spPr/>
      <dgm:t>
        <a:bodyPr/>
        <a:lstStyle/>
        <a:p>
          <a:r>
            <a:rPr lang="it-IT"/>
            <a:t>Il Direttore dei lavori  (DL)</a:t>
          </a:r>
          <a:endParaRPr lang="en-US"/>
        </a:p>
      </dgm:t>
    </dgm:pt>
    <dgm:pt modelId="{F4D7DAA7-DB1B-48E2-8AFF-D36897621B0B}" type="parTrans" cxnId="{97565ED9-3219-40F8-9DC1-062F17E74FA1}">
      <dgm:prSet/>
      <dgm:spPr/>
      <dgm:t>
        <a:bodyPr/>
        <a:lstStyle/>
        <a:p>
          <a:endParaRPr lang="en-US"/>
        </a:p>
      </dgm:t>
    </dgm:pt>
    <dgm:pt modelId="{40E8F59A-709E-4328-8A99-88FB17680972}" type="sibTrans" cxnId="{97565ED9-3219-40F8-9DC1-062F17E74FA1}">
      <dgm:prSet/>
      <dgm:spPr/>
      <dgm:t>
        <a:bodyPr/>
        <a:lstStyle/>
        <a:p>
          <a:endParaRPr lang="en-US"/>
        </a:p>
      </dgm:t>
    </dgm:pt>
    <dgm:pt modelId="{53E3FD63-C3FC-4461-B2C0-7D906C7E35C0}">
      <dgm:prSet/>
      <dgm:spPr/>
      <dgm:t>
        <a:bodyPr/>
        <a:lstStyle/>
        <a:p>
          <a:r>
            <a:rPr lang="it-IT"/>
            <a:t>Il coordinatore della sicurezza in fase di esecuzione (CSE)</a:t>
          </a:r>
          <a:endParaRPr lang="en-US"/>
        </a:p>
      </dgm:t>
    </dgm:pt>
    <dgm:pt modelId="{CDDF9549-5F40-47CA-A685-B1DD1155FAE8}" type="parTrans" cxnId="{8BEBCF56-574C-4237-ABA6-A0BBF737E714}">
      <dgm:prSet/>
      <dgm:spPr/>
      <dgm:t>
        <a:bodyPr/>
        <a:lstStyle/>
        <a:p>
          <a:endParaRPr lang="en-US"/>
        </a:p>
      </dgm:t>
    </dgm:pt>
    <dgm:pt modelId="{C93AB7D9-66EC-455D-9115-3CF01044AFF3}" type="sibTrans" cxnId="{8BEBCF56-574C-4237-ABA6-A0BBF737E714}">
      <dgm:prSet/>
      <dgm:spPr/>
      <dgm:t>
        <a:bodyPr/>
        <a:lstStyle/>
        <a:p>
          <a:endParaRPr lang="en-US"/>
        </a:p>
      </dgm:t>
    </dgm:pt>
    <dgm:pt modelId="{C9A4B153-8F2B-4D4A-BD92-289AC122FBB9}">
      <dgm:prSet/>
      <dgm:spPr/>
      <dgm:t>
        <a:bodyPr/>
        <a:lstStyle/>
        <a:p>
          <a:r>
            <a:rPr lang="it-IT"/>
            <a:t>Il responsabile dei lavori  (RL)</a:t>
          </a:r>
          <a:endParaRPr lang="en-US"/>
        </a:p>
      </dgm:t>
    </dgm:pt>
    <dgm:pt modelId="{8A74EF94-A510-4ED5-8A6E-E308966C68EC}" type="parTrans" cxnId="{B2E4DB78-D8D8-415D-BD35-B6BBDFF5298C}">
      <dgm:prSet/>
      <dgm:spPr/>
      <dgm:t>
        <a:bodyPr/>
        <a:lstStyle/>
        <a:p>
          <a:endParaRPr lang="en-US"/>
        </a:p>
      </dgm:t>
    </dgm:pt>
    <dgm:pt modelId="{C2579033-D0CD-4225-8CC6-F67B9ED698E2}" type="sibTrans" cxnId="{B2E4DB78-D8D8-415D-BD35-B6BBDFF5298C}">
      <dgm:prSet/>
      <dgm:spPr/>
      <dgm:t>
        <a:bodyPr/>
        <a:lstStyle/>
        <a:p>
          <a:endParaRPr lang="en-US"/>
        </a:p>
      </dgm:t>
    </dgm:pt>
    <dgm:pt modelId="{61436E91-3BF6-4496-935A-E88F7B298B65}">
      <dgm:prSet/>
      <dgm:spPr/>
      <dgm:t>
        <a:bodyPr/>
        <a:lstStyle/>
        <a:p>
          <a:r>
            <a:rPr lang="it-IT"/>
            <a:t>4) Individuazione dell’appaltatore aggiudicatario</a:t>
          </a:r>
          <a:endParaRPr lang="en-US"/>
        </a:p>
      </dgm:t>
    </dgm:pt>
    <dgm:pt modelId="{F9C4FF3D-1B99-4C89-B450-0F7275BAC14A}" type="parTrans" cxnId="{85F58E8C-BA6C-4DDE-8BCD-0457135C61F2}">
      <dgm:prSet/>
      <dgm:spPr/>
      <dgm:t>
        <a:bodyPr/>
        <a:lstStyle/>
        <a:p>
          <a:endParaRPr lang="en-US"/>
        </a:p>
      </dgm:t>
    </dgm:pt>
    <dgm:pt modelId="{0BBDC349-7F44-4C5D-A20D-82DDB3AE3BFA}" type="sibTrans" cxnId="{85F58E8C-BA6C-4DDE-8BCD-0457135C61F2}">
      <dgm:prSet/>
      <dgm:spPr/>
      <dgm:t>
        <a:bodyPr/>
        <a:lstStyle/>
        <a:p>
          <a:endParaRPr lang="en-US"/>
        </a:p>
      </dgm:t>
    </dgm:pt>
    <dgm:pt modelId="{ABE460AB-C610-403C-B212-F4F73E23C74A}">
      <dgm:prSet/>
      <dgm:spPr/>
      <dgm:t>
        <a:bodyPr/>
        <a:lstStyle/>
        <a:p>
          <a:r>
            <a:rPr lang="it-IT"/>
            <a:t>5) Costituzione del fondo speciale e approvazione dello stato di riparto </a:t>
          </a:r>
          <a:endParaRPr lang="en-US"/>
        </a:p>
      </dgm:t>
    </dgm:pt>
    <dgm:pt modelId="{AE27F3D3-04EB-4921-9C7F-13600071206D}" type="parTrans" cxnId="{C217DF09-6F54-48A9-AD51-596C5BC6A5E2}">
      <dgm:prSet/>
      <dgm:spPr/>
      <dgm:t>
        <a:bodyPr/>
        <a:lstStyle/>
        <a:p>
          <a:endParaRPr lang="en-US"/>
        </a:p>
      </dgm:t>
    </dgm:pt>
    <dgm:pt modelId="{FED988D4-3A6C-4312-B3D3-FA474E49E2BB}" type="sibTrans" cxnId="{C217DF09-6F54-48A9-AD51-596C5BC6A5E2}">
      <dgm:prSet/>
      <dgm:spPr/>
      <dgm:t>
        <a:bodyPr/>
        <a:lstStyle/>
        <a:p>
          <a:endParaRPr lang="en-US"/>
        </a:p>
      </dgm:t>
    </dgm:pt>
    <dgm:pt modelId="{6877BBF5-8205-4EA2-ADC5-CE05490EE5D7}" type="pres">
      <dgm:prSet presAssocID="{D7CFCE99-5B6E-4D78-B24E-4B9A5A5319BC}" presName="linear" presStyleCnt="0">
        <dgm:presLayoutVars>
          <dgm:animLvl val="lvl"/>
          <dgm:resizeHandles val="exact"/>
        </dgm:presLayoutVars>
      </dgm:prSet>
      <dgm:spPr/>
    </dgm:pt>
    <dgm:pt modelId="{A00A1DAA-BA31-4BD0-8697-3258728745DC}" type="pres">
      <dgm:prSet presAssocID="{7366ED89-7392-4C42-BC5D-F3C866E00E2D}" presName="parentText" presStyleLbl="node1" presStyleIdx="0" presStyleCnt="6">
        <dgm:presLayoutVars>
          <dgm:chMax val="0"/>
          <dgm:bulletEnabled val="1"/>
        </dgm:presLayoutVars>
      </dgm:prSet>
      <dgm:spPr/>
    </dgm:pt>
    <dgm:pt modelId="{400195DB-4BA9-4B6C-90B1-35CD25A148AC}" type="pres">
      <dgm:prSet presAssocID="{F4215BD5-EF4F-4CCD-B8B9-3EC396270B79}" presName="spacer" presStyleCnt="0"/>
      <dgm:spPr/>
    </dgm:pt>
    <dgm:pt modelId="{F560E4A4-1922-4CB3-A79F-B1FCB7933F4A}" type="pres">
      <dgm:prSet presAssocID="{CB3BED54-E42B-4CE4-99F8-D69F04D9E430}" presName="parentText" presStyleLbl="node1" presStyleIdx="1" presStyleCnt="6">
        <dgm:presLayoutVars>
          <dgm:chMax val="0"/>
          <dgm:bulletEnabled val="1"/>
        </dgm:presLayoutVars>
      </dgm:prSet>
      <dgm:spPr/>
    </dgm:pt>
    <dgm:pt modelId="{D73FD28E-B680-4BA0-88B5-46219D91AE01}" type="pres">
      <dgm:prSet presAssocID="{40E8F59A-709E-4328-8A99-88FB17680972}" presName="spacer" presStyleCnt="0"/>
      <dgm:spPr/>
    </dgm:pt>
    <dgm:pt modelId="{AD9A66BC-FC5F-41D0-99BE-FB74A2079008}" type="pres">
      <dgm:prSet presAssocID="{53E3FD63-C3FC-4461-B2C0-7D906C7E35C0}" presName="parentText" presStyleLbl="node1" presStyleIdx="2" presStyleCnt="6">
        <dgm:presLayoutVars>
          <dgm:chMax val="0"/>
          <dgm:bulletEnabled val="1"/>
        </dgm:presLayoutVars>
      </dgm:prSet>
      <dgm:spPr/>
    </dgm:pt>
    <dgm:pt modelId="{BF2A209B-3EEF-46AF-96BD-39B28BDD2D1C}" type="pres">
      <dgm:prSet presAssocID="{C93AB7D9-66EC-455D-9115-3CF01044AFF3}" presName="spacer" presStyleCnt="0"/>
      <dgm:spPr/>
    </dgm:pt>
    <dgm:pt modelId="{6A06E69D-4474-4B65-8EAB-9FF3AE4018B2}" type="pres">
      <dgm:prSet presAssocID="{C9A4B153-8F2B-4D4A-BD92-289AC122FBB9}" presName="parentText" presStyleLbl="node1" presStyleIdx="3" presStyleCnt="6">
        <dgm:presLayoutVars>
          <dgm:chMax val="0"/>
          <dgm:bulletEnabled val="1"/>
        </dgm:presLayoutVars>
      </dgm:prSet>
      <dgm:spPr/>
    </dgm:pt>
    <dgm:pt modelId="{4F17B6D2-2DC1-4EBC-A4BF-AA5A477AA40E}" type="pres">
      <dgm:prSet presAssocID="{C2579033-D0CD-4225-8CC6-F67B9ED698E2}" presName="spacer" presStyleCnt="0"/>
      <dgm:spPr/>
    </dgm:pt>
    <dgm:pt modelId="{F9FAA801-600D-4EFC-B771-31C2C6E5AE21}" type="pres">
      <dgm:prSet presAssocID="{61436E91-3BF6-4496-935A-E88F7B298B65}" presName="parentText" presStyleLbl="node1" presStyleIdx="4" presStyleCnt="6">
        <dgm:presLayoutVars>
          <dgm:chMax val="0"/>
          <dgm:bulletEnabled val="1"/>
        </dgm:presLayoutVars>
      </dgm:prSet>
      <dgm:spPr/>
    </dgm:pt>
    <dgm:pt modelId="{D219F76A-EC20-4D1D-B5EB-98759FDB64FA}" type="pres">
      <dgm:prSet presAssocID="{0BBDC349-7F44-4C5D-A20D-82DDB3AE3BFA}" presName="spacer" presStyleCnt="0"/>
      <dgm:spPr/>
    </dgm:pt>
    <dgm:pt modelId="{8B616FE2-66E2-42A4-8947-80E074498B70}" type="pres">
      <dgm:prSet presAssocID="{ABE460AB-C610-403C-B212-F4F73E23C74A}" presName="parentText" presStyleLbl="node1" presStyleIdx="5" presStyleCnt="6">
        <dgm:presLayoutVars>
          <dgm:chMax val="0"/>
          <dgm:bulletEnabled val="1"/>
        </dgm:presLayoutVars>
      </dgm:prSet>
      <dgm:spPr/>
    </dgm:pt>
  </dgm:ptLst>
  <dgm:cxnLst>
    <dgm:cxn modelId="{7765AE03-4C1F-4087-8B99-8842AB6BDD11}" type="presOf" srcId="{53E3FD63-C3FC-4461-B2C0-7D906C7E35C0}" destId="{AD9A66BC-FC5F-41D0-99BE-FB74A2079008}" srcOrd="0" destOrd="0" presId="urn:microsoft.com/office/officeart/2005/8/layout/vList2"/>
    <dgm:cxn modelId="{6F4C4906-C285-43C9-A31F-356084CD7876}" type="presOf" srcId="{7366ED89-7392-4C42-BC5D-F3C866E00E2D}" destId="{A00A1DAA-BA31-4BD0-8697-3258728745DC}" srcOrd="0" destOrd="0" presId="urn:microsoft.com/office/officeart/2005/8/layout/vList2"/>
    <dgm:cxn modelId="{C217DF09-6F54-48A9-AD51-596C5BC6A5E2}" srcId="{D7CFCE99-5B6E-4D78-B24E-4B9A5A5319BC}" destId="{ABE460AB-C610-403C-B212-F4F73E23C74A}" srcOrd="5" destOrd="0" parTransId="{AE27F3D3-04EB-4921-9C7F-13600071206D}" sibTransId="{FED988D4-3A6C-4312-B3D3-FA474E49E2BB}"/>
    <dgm:cxn modelId="{F6DF8B1D-DBE3-4849-99B8-1E9C0DA896E9}" type="presOf" srcId="{C9A4B153-8F2B-4D4A-BD92-289AC122FBB9}" destId="{6A06E69D-4474-4B65-8EAB-9FF3AE4018B2}" srcOrd="0" destOrd="0" presId="urn:microsoft.com/office/officeart/2005/8/layout/vList2"/>
    <dgm:cxn modelId="{3941D22D-41CE-46BE-8821-371B3AEA9709}" type="presOf" srcId="{61436E91-3BF6-4496-935A-E88F7B298B65}" destId="{F9FAA801-600D-4EFC-B771-31C2C6E5AE21}" srcOrd="0" destOrd="0" presId="urn:microsoft.com/office/officeart/2005/8/layout/vList2"/>
    <dgm:cxn modelId="{A8B2975E-5595-4DB0-9D01-0AC46BBBA190}" type="presOf" srcId="{ABE460AB-C610-403C-B212-F4F73E23C74A}" destId="{8B616FE2-66E2-42A4-8947-80E074498B70}" srcOrd="0" destOrd="0" presId="urn:microsoft.com/office/officeart/2005/8/layout/vList2"/>
    <dgm:cxn modelId="{5809DD4B-B9AA-4CD8-8C06-F27D36578FF8}" srcId="{D7CFCE99-5B6E-4D78-B24E-4B9A5A5319BC}" destId="{7366ED89-7392-4C42-BC5D-F3C866E00E2D}" srcOrd="0" destOrd="0" parTransId="{7654F671-3AB7-4DF6-8E89-9BDA43798D93}" sibTransId="{F4215BD5-EF4F-4CCD-B8B9-3EC396270B79}"/>
    <dgm:cxn modelId="{8BEBCF56-574C-4237-ABA6-A0BBF737E714}" srcId="{D7CFCE99-5B6E-4D78-B24E-4B9A5A5319BC}" destId="{53E3FD63-C3FC-4461-B2C0-7D906C7E35C0}" srcOrd="2" destOrd="0" parTransId="{CDDF9549-5F40-47CA-A685-B1DD1155FAE8}" sibTransId="{C93AB7D9-66EC-455D-9115-3CF01044AFF3}"/>
    <dgm:cxn modelId="{B2E4DB78-D8D8-415D-BD35-B6BBDFF5298C}" srcId="{D7CFCE99-5B6E-4D78-B24E-4B9A5A5319BC}" destId="{C9A4B153-8F2B-4D4A-BD92-289AC122FBB9}" srcOrd="3" destOrd="0" parTransId="{8A74EF94-A510-4ED5-8A6E-E308966C68EC}" sibTransId="{C2579033-D0CD-4225-8CC6-F67B9ED698E2}"/>
    <dgm:cxn modelId="{85F58E8C-BA6C-4DDE-8BCD-0457135C61F2}" srcId="{D7CFCE99-5B6E-4D78-B24E-4B9A5A5319BC}" destId="{61436E91-3BF6-4496-935A-E88F7B298B65}" srcOrd="4" destOrd="0" parTransId="{F9C4FF3D-1B99-4C89-B450-0F7275BAC14A}" sibTransId="{0BBDC349-7F44-4C5D-A20D-82DDB3AE3BFA}"/>
    <dgm:cxn modelId="{A7D07292-CFBC-48B6-8126-6C9CE50A368D}" type="presOf" srcId="{CB3BED54-E42B-4CE4-99F8-D69F04D9E430}" destId="{F560E4A4-1922-4CB3-A79F-B1FCB7933F4A}" srcOrd="0" destOrd="0" presId="urn:microsoft.com/office/officeart/2005/8/layout/vList2"/>
    <dgm:cxn modelId="{97565ED9-3219-40F8-9DC1-062F17E74FA1}" srcId="{D7CFCE99-5B6E-4D78-B24E-4B9A5A5319BC}" destId="{CB3BED54-E42B-4CE4-99F8-D69F04D9E430}" srcOrd="1" destOrd="0" parTransId="{F4D7DAA7-DB1B-48E2-8AFF-D36897621B0B}" sibTransId="{40E8F59A-709E-4328-8A99-88FB17680972}"/>
    <dgm:cxn modelId="{424602E5-413E-4BED-8373-4B676AE9D471}" type="presOf" srcId="{D7CFCE99-5B6E-4D78-B24E-4B9A5A5319BC}" destId="{6877BBF5-8205-4EA2-ADC5-CE05490EE5D7}" srcOrd="0" destOrd="0" presId="urn:microsoft.com/office/officeart/2005/8/layout/vList2"/>
    <dgm:cxn modelId="{BFC40882-F497-46A9-9619-F3D675153574}" type="presParOf" srcId="{6877BBF5-8205-4EA2-ADC5-CE05490EE5D7}" destId="{A00A1DAA-BA31-4BD0-8697-3258728745DC}" srcOrd="0" destOrd="0" presId="urn:microsoft.com/office/officeart/2005/8/layout/vList2"/>
    <dgm:cxn modelId="{B01F1346-A232-4DFE-853B-8CFBB85E364D}" type="presParOf" srcId="{6877BBF5-8205-4EA2-ADC5-CE05490EE5D7}" destId="{400195DB-4BA9-4B6C-90B1-35CD25A148AC}" srcOrd="1" destOrd="0" presId="urn:microsoft.com/office/officeart/2005/8/layout/vList2"/>
    <dgm:cxn modelId="{66153957-6266-4F16-A28E-9021BF1D2A0E}" type="presParOf" srcId="{6877BBF5-8205-4EA2-ADC5-CE05490EE5D7}" destId="{F560E4A4-1922-4CB3-A79F-B1FCB7933F4A}" srcOrd="2" destOrd="0" presId="urn:microsoft.com/office/officeart/2005/8/layout/vList2"/>
    <dgm:cxn modelId="{4AFB1A2E-F147-40BE-B90B-15326A97DDB6}" type="presParOf" srcId="{6877BBF5-8205-4EA2-ADC5-CE05490EE5D7}" destId="{D73FD28E-B680-4BA0-88B5-46219D91AE01}" srcOrd="3" destOrd="0" presId="urn:microsoft.com/office/officeart/2005/8/layout/vList2"/>
    <dgm:cxn modelId="{D5BE7F50-66EF-4E83-8460-BBC057EAF866}" type="presParOf" srcId="{6877BBF5-8205-4EA2-ADC5-CE05490EE5D7}" destId="{AD9A66BC-FC5F-41D0-99BE-FB74A2079008}" srcOrd="4" destOrd="0" presId="urn:microsoft.com/office/officeart/2005/8/layout/vList2"/>
    <dgm:cxn modelId="{E3CF7EE9-85C2-47D3-8265-E6E9E103534B}" type="presParOf" srcId="{6877BBF5-8205-4EA2-ADC5-CE05490EE5D7}" destId="{BF2A209B-3EEF-46AF-96BD-39B28BDD2D1C}" srcOrd="5" destOrd="0" presId="urn:microsoft.com/office/officeart/2005/8/layout/vList2"/>
    <dgm:cxn modelId="{9CCEE18E-6F49-4B1C-AAB2-2E24759ADA1C}" type="presParOf" srcId="{6877BBF5-8205-4EA2-ADC5-CE05490EE5D7}" destId="{6A06E69D-4474-4B65-8EAB-9FF3AE4018B2}" srcOrd="6" destOrd="0" presId="urn:microsoft.com/office/officeart/2005/8/layout/vList2"/>
    <dgm:cxn modelId="{437ED93C-6DC0-4170-9876-6083E011B7E1}" type="presParOf" srcId="{6877BBF5-8205-4EA2-ADC5-CE05490EE5D7}" destId="{4F17B6D2-2DC1-4EBC-A4BF-AA5A477AA40E}" srcOrd="7" destOrd="0" presId="urn:microsoft.com/office/officeart/2005/8/layout/vList2"/>
    <dgm:cxn modelId="{14D494F7-A290-4586-846C-24A8BBA5F2FF}" type="presParOf" srcId="{6877BBF5-8205-4EA2-ADC5-CE05490EE5D7}" destId="{F9FAA801-600D-4EFC-B771-31C2C6E5AE21}" srcOrd="8" destOrd="0" presId="urn:microsoft.com/office/officeart/2005/8/layout/vList2"/>
    <dgm:cxn modelId="{2FA70CC1-C857-4C64-A185-802D481987E5}" type="presParOf" srcId="{6877BBF5-8205-4EA2-ADC5-CE05490EE5D7}" destId="{D219F76A-EC20-4D1D-B5EB-98759FDB64FA}" srcOrd="9" destOrd="0" presId="urn:microsoft.com/office/officeart/2005/8/layout/vList2"/>
    <dgm:cxn modelId="{D7EA7A1D-18C9-4E82-9307-86FBAE1B64E3}" type="presParOf" srcId="{6877BBF5-8205-4EA2-ADC5-CE05490EE5D7}" destId="{8B616FE2-66E2-42A4-8947-80E074498B7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0B6021-1B96-4F2C-9769-5B9C70193D4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B9AED8A-919E-4C99-852D-42BB1EAB8F5D}">
      <dgm:prSet/>
      <dgm:spPr/>
      <dgm:t>
        <a:bodyPr/>
        <a:lstStyle/>
        <a:p>
          <a:r>
            <a:rPr lang="it-IT"/>
            <a:t>6) esame di una bozza del contratto di appalto e sua approvazione con autorizzazione alla firma dello stesso</a:t>
          </a:r>
          <a:endParaRPr lang="en-US"/>
        </a:p>
      </dgm:t>
    </dgm:pt>
    <dgm:pt modelId="{78FB47F5-A9ED-478B-80E5-1DE8A74A85B4}" type="parTrans" cxnId="{ABA26C57-0CA7-49E0-A6B6-E91435EB497E}">
      <dgm:prSet/>
      <dgm:spPr/>
      <dgm:t>
        <a:bodyPr/>
        <a:lstStyle/>
        <a:p>
          <a:endParaRPr lang="en-US"/>
        </a:p>
      </dgm:t>
    </dgm:pt>
    <dgm:pt modelId="{1994FB67-9712-405D-A082-B4865BEEFCCD}" type="sibTrans" cxnId="{ABA26C57-0CA7-49E0-A6B6-E91435EB497E}">
      <dgm:prSet/>
      <dgm:spPr/>
      <dgm:t>
        <a:bodyPr/>
        <a:lstStyle/>
        <a:p>
          <a:endParaRPr lang="en-US"/>
        </a:p>
      </dgm:t>
    </dgm:pt>
    <dgm:pt modelId="{414BC170-E22B-4326-85EA-D8C5E05A601A}">
      <dgm:prSet/>
      <dgm:spPr/>
      <dgm:t>
        <a:bodyPr/>
        <a:lstStyle/>
        <a:p>
          <a:r>
            <a:rPr lang="it-IT" dirty="0"/>
            <a:t>7) firma del contratto ed avvio operazioni propedeutiche all’inizio dei lavori (incarico ai tecnici , Cila </a:t>
          </a:r>
          <a:r>
            <a:rPr lang="it-IT" dirty="0" err="1"/>
            <a:t>etc</a:t>
          </a:r>
          <a:r>
            <a:rPr lang="it-IT" dirty="0"/>
            <a:t>…)</a:t>
          </a:r>
          <a:endParaRPr lang="en-US" dirty="0"/>
        </a:p>
      </dgm:t>
    </dgm:pt>
    <dgm:pt modelId="{E1B764D6-A737-4962-A9B5-31600C3952C3}" type="parTrans" cxnId="{35B28D1A-78D0-4F05-AC74-FA8EE240FA94}">
      <dgm:prSet/>
      <dgm:spPr/>
      <dgm:t>
        <a:bodyPr/>
        <a:lstStyle/>
        <a:p>
          <a:endParaRPr lang="en-US"/>
        </a:p>
      </dgm:t>
    </dgm:pt>
    <dgm:pt modelId="{A81DC6EC-7B44-4DEE-8461-CD663ECEBC87}" type="sibTrans" cxnId="{35B28D1A-78D0-4F05-AC74-FA8EE240FA94}">
      <dgm:prSet/>
      <dgm:spPr/>
      <dgm:t>
        <a:bodyPr/>
        <a:lstStyle/>
        <a:p>
          <a:endParaRPr lang="en-US"/>
        </a:p>
      </dgm:t>
    </dgm:pt>
    <dgm:pt modelId="{DCE6BE73-6918-410F-B8F2-2C376E51B29D}" type="pres">
      <dgm:prSet presAssocID="{F60B6021-1B96-4F2C-9769-5B9C70193D4C}" presName="linear" presStyleCnt="0">
        <dgm:presLayoutVars>
          <dgm:animLvl val="lvl"/>
          <dgm:resizeHandles val="exact"/>
        </dgm:presLayoutVars>
      </dgm:prSet>
      <dgm:spPr/>
    </dgm:pt>
    <dgm:pt modelId="{DB7D3228-E5B6-4A31-9D0D-DEBF760830CD}" type="pres">
      <dgm:prSet presAssocID="{AB9AED8A-919E-4C99-852D-42BB1EAB8F5D}" presName="parentText" presStyleLbl="node1" presStyleIdx="0" presStyleCnt="2">
        <dgm:presLayoutVars>
          <dgm:chMax val="0"/>
          <dgm:bulletEnabled val="1"/>
        </dgm:presLayoutVars>
      </dgm:prSet>
      <dgm:spPr/>
    </dgm:pt>
    <dgm:pt modelId="{8C752073-0B2F-4561-B56F-36C3BF1C7B24}" type="pres">
      <dgm:prSet presAssocID="{1994FB67-9712-405D-A082-B4865BEEFCCD}" presName="spacer" presStyleCnt="0"/>
      <dgm:spPr/>
    </dgm:pt>
    <dgm:pt modelId="{327306AF-4E5E-4973-9410-A5B4FA2F5133}" type="pres">
      <dgm:prSet presAssocID="{414BC170-E22B-4326-85EA-D8C5E05A601A}" presName="parentText" presStyleLbl="node1" presStyleIdx="1" presStyleCnt="2">
        <dgm:presLayoutVars>
          <dgm:chMax val="0"/>
          <dgm:bulletEnabled val="1"/>
        </dgm:presLayoutVars>
      </dgm:prSet>
      <dgm:spPr/>
    </dgm:pt>
  </dgm:ptLst>
  <dgm:cxnLst>
    <dgm:cxn modelId="{35B28D1A-78D0-4F05-AC74-FA8EE240FA94}" srcId="{F60B6021-1B96-4F2C-9769-5B9C70193D4C}" destId="{414BC170-E22B-4326-85EA-D8C5E05A601A}" srcOrd="1" destOrd="0" parTransId="{E1B764D6-A737-4962-A9B5-31600C3952C3}" sibTransId="{A81DC6EC-7B44-4DEE-8461-CD663ECEBC87}"/>
    <dgm:cxn modelId="{ABA26C57-0CA7-49E0-A6B6-E91435EB497E}" srcId="{F60B6021-1B96-4F2C-9769-5B9C70193D4C}" destId="{AB9AED8A-919E-4C99-852D-42BB1EAB8F5D}" srcOrd="0" destOrd="0" parTransId="{78FB47F5-A9ED-478B-80E5-1DE8A74A85B4}" sibTransId="{1994FB67-9712-405D-A082-B4865BEEFCCD}"/>
    <dgm:cxn modelId="{7A9659C7-A98F-4BDC-8119-B79417CD4257}" type="presOf" srcId="{F60B6021-1B96-4F2C-9769-5B9C70193D4C}" destId="{DCE6BE73-6918-410F-B8F2-2C376E51B29D}" srcOrd="0" destOrd="0" presId="urn:microsoft.com/office/officeart/2005/8/layout/vList2"/>
    <dgm:cxn modelId="{A1F313CE-671B-4652-9049-AFA2E554578D}" type="presOf" srcId="{AB9AED8A-919E-4C99-852D-42BB1EAB8F5D}" destId="{DB7D3228-E5B6-4A31-9D0D-DEBF760830CD}" srcOrd="0" destOrd="0" presId="urn:microsoft.com/office/officeart/2005/8/layout/vList2"/>
    <dgm:cxn modelId="{F9AD77D6-06B8-4083-82BF-F7E6DE47FD90}" type="presOf" srcId="{414BC170-E22B-4326-85EA-D8C5E05A601A}" destId="{327306AF-4E5E-4973-9410-A5B4FA2F5133}" srcOrd="0" destOrd="0" presId="urn:microsoft.com/office/officeart/2005/8/layout/vList2"/>
    <dgm:cxn modelId="{28520287-34B0-4C09-B648-93EBA6E7C3C4}" type="presParOf" srcId="{DCE6BE73-6918-410F-B8F2-2C376E51B29D}" destId="{DB7D3228-E5B6-4A31-9D0D-DEBF760830CD}" srcOrd="0" destOrd="0" presId="urn:microsoft.com/office/officeart/2005/8/layout/vList2"/>
    <dgm:cxn modelId="{C422C1EA-EE36-4DE6-85AA-2BED64E2334A}" type="presParOf" srcId="{DCE6BE73-6918-410F-B8F2-2C376E51B29D}" destId="{8C752073-0B2F-4561-B56F-36C3BF1C7B24}" srcOrd="1" destOrd="0" presId="urn:microsoft.com/office/officeart/2005/8/layout/vList2"/>
    <dgm:cxn modelId="{75E2A113-256E-4790-BA07-94DF3A272D39}" type="presParOf" srcId="{DCE6BE73-6918-410F-B8F2-2C376E51B29D}" destId="{327306AF-4E5E-4973-9410-A5B4FA2F513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D26EDD-5CC1-4339-9387-A1B12118713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4EDB648-BDC3-4EE0-A6BA-9E23F42117B5}">
      <dgm:prSet/>
      <dgm:spPr/>
      <dgm:t>
        <a:bodyPr/>
        <a:lstStyle/>
        <a:p>
          <a:pPr>
            <a:lnSpc>
              <a:spcPct val="100000"/>
            </a:lnSpc>
          </a:pPr>
          <a:r>
            <a:rPr lang="it-IT"/>
            <a:t>Una volta predisposto dal tecnico esso verà inviato a utti i condòmini prima della convocazione di un’assemblea al fine di approvare i lavori da eseguire e scegliere la ditta da incaricare.</a:t>
          </a:r>
          <a:endParaRPr lang="en-US"/>
        </a:p>
      </dgm:t>
    </dgm:pt>
    <dgm:pt modelId="{42995AB5-9A8F-473A-A790-236900A6F7D9}" type="parTrans" cxnId="{F8EFE534-7346-4953-BD8B-FE319EF207D4}">
      <dgm:prSet/>
      <dgm:spPr/>
      <dgm:t>
        <a:bodyPr/>
        <a:lstStyle/>
        <a:p>
          <a:endParaRPr lang="en-US"/>
        </a:p>
      </dgm:t>
    </dgm:pt>
    <dgm:pt modelId="{D16608FF-8B00-4E6D-9DA1-0FBC984FC6EC}" type="sibTrans" cxnId="{F8EFE534-7346-4953-BD8B-FE319EF207D4}">
      <dgm:prSet/>
      <dgm:spPr/>
      <dgm:t>
        <a:bodyPr/>
        <a:lstStyle/>
        <a:p>
          <a:endParaRPr lang="en-US"/>
        </a:p>
      </dgm:t>
    </dgm:pt>
    <dgm:pt modelId="{9E05CAAC-4D62-4F50-8557-9D6B720BA3E5}">
      <dgm:prSet/>
      <dgm:spPr/>
      <dgm:t>
        <a:bodyPr/>
        <a:lstStyle/>
        <a:p>
          <a:pPr>
            <a:lnSpc>
              <a:spcPct val="100000"/>
            </a:lnSpc>
          </a:pPr>
          <a:r>
            <a:rPr lang="it-IT"/>
            <a:t>Alle varie ditte si dovrà quindi fornire copia del capitolato e queste ultime lo restituiranno con l’indicazione dei prezzi per le singole opere.</a:t>
          </a:r>
          <a:endParaRPr lang="en-US"/>
        </a:p>
      </dgm:t>
    </dgm:pt>
    <dgm:pt modelId="{AC672906-346E-413E-9C24-1B07CA721FEE}" type="parTrans" cxnId="{DC5AD8A6-C18E-4DA8-9820-8A95FD3BDD75}">
      <dgm:prSet/>
      <dgm:spPr/>
      <dgm:t>
        <a:bodyPr/>
        <a:lstStyle/>
        <a:p>
          <a:endParaRPr lang="en-US"/>
        </a:p>
      </dgm:t>
    </dgm:pt>
    <dgm:pt modelId="{CD5215D4-9331-49FA-8CDB-98AAA593BDDF}" type="sibTrans" cxnId="{DC5AD8A6-C18E-4DA8-9820-8A95FD3BDD75}">
      <dgm:prSet/>
      <dgm:spPr/>
      <dgm:t>
        <a:bodyPr/>
        <a:lstStyle/>
        <a:p>
          <a:endParaRPr lang="en-US"/>
        </a:p>
      </dgm:t>
    </dgm:pt>
    <dgm:pt modelId="{198183AB-7838-4FA3-AB94-3BEE3F3C49C1}">
      <dgm:prSet/>
      <dgm:spPr/>
      <dgm:t>
        <a:bodyPr/>
        <a:lstStyle/>
        <a:p>
          <a:pPr>
            <a:lnSpc>
              <a:spcPct val="100000"/>
            </a:lnSpc>
          </a:pPr>
          <a:r>
            <a:rPr lang="it-IT"/>
            <a:t>Le ditte non potranno vantare nessun diritto in ordine alla scelta insindacabile dell’assemblea che non è sottoposta ad alcun vincolo, ciò vuol dire che l’assemblea sceglie indipendentemente dall’offerta più bassa rispetto ad altre</a:t>
          </a:r>
          <a:endParaRPr lang="en-US"/>
        </a:p>
      </dgm:t>
    </dgm:pt>
    <dgm:pt modelId="{8A47867D-3165-40B9-A335-060E7B58DD16}" type="parTrans" cxnId="{492D447C-24CB-44A3-A52B-2973EB8A0BF6}">
      <dgm:prSet/>
      <dgm:spPr/>
      <dgm:t>
        <a:bodyPr/>
        <a:lstStyle/>
        <a:p>
          <a:endParaRPr lang="en-US"/>
        </a:p>
      </dgm:t>
    </dgm:pt>
    <dgm:pt modelId="{833FCF16-85BD-428F-BDD0-709AA50996AE}" type="sibTrans" cxnId="{492D447C-24CB-44A3-A52B-2973EB8A0BF6}">
      <dgm:prSet/>
      <dgm:spPr/>
      <dgm:t>
        <a:bodyPr/>
        <a:lstStyle/>
        <a:p>
          <a:endParaRPr lang="en-US"/>
        </a:p>
      </dgm:t>
    </dgm:pt>
    <dgm:pt modelId="{D2CB8EE8-3656-400A-9A80-30DE69A2D688}" type="pres">
      <dgm:prSet presAssocID="{80D26EDD-5CC1-4339-9387-A1B12118713F}" presName="root" presStyleCnt="0">
        <dgm:presLayoutVars>
          <dgm:dir/>
          <dgm:resizeHandles val="exact"/>
        </dgm:presLayoutVars>
      </dgm:prSet>
      <dgm:spPr/>
    </dgm:pt>
    <dgm:pt modelId="{36594069-5BBB-4BAC-8CEE-7047D632E6FC}" type="pres">
      <dgm:prSet presAssocID="{84EDB648-BDC3-4EE0-A6BA-9E23F42117B5}" presName="compNode" presStyleCnt="0"/>
      <dgm:spPr/>
    </dgm:pt>
    <dgm:pt modelId="{2A04CC0F-3C30-4B0B-A0AF-65F69BAC164C}" type="pres">
      <dgm:prSet presAssocID="{84EDB648-BDC3-4EE0-A6BA-9E23F42117B5}" presName="bgRect" presStyleLbl="bgShp" presStyleIdx="0" presStyleCnt="3"/>
      <dgm:spPr/>
    </dgm:pt>
    <dgm:pt modelId="{8E72E19D-D6A2-4385-91C4-CE49AC2D4098}" type="pres">
      <dgm:prSet presAssocID="{84EDB648-BDC3-4EE0-A6BA-9E23F42117B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2B4EA52-B678-4E67-A3D4-980E77C9D6E5}" type="pres">
      <dgm:prSet presAssocID="{84EDB648-BDC3-4EE0-A6BA-9E23F42117B5}" presName="spaceRect" presStyleCnt="0"/>
      <dgm:spPr/>
    </dgm:pt>
    <dgm:pt modelId="{FBE75033-DEDD-40D0-BAA7-BADF499F1657}" type="pres">
      <dgm:prSet presAssocID="{84EDB648-BDC3-4EE0-A6BA-9E23F42117B5}" presName="parTx" presStyleLbl="revTx" presStyleIdx="0" presStyleCnt="3">
        <dgm:presLayoutVars>
          <dgm:chMax val="0"/>
          <dgm:chPref val="0"/>
        </dgm:presLayoutVars>
      </dgm:prSet>
      <dgm:spPr/>
    </dgm:pt>
    <dgm:pt modelId="{05F55C18-C939-4A78-B99A-30D23BDCC44E}" type="pres">
      <dgm:prSet presAssocID="{D16608FF-8B00-4E6D-9DA1-0FBC984FC6EC}" presName="sibTrans" presStyleCnt="0"/>
      <dgm:spPr/>
    </dgm:pt>
    <dgm:pt modelId="{B695D664-645D-4C30-8818-F9B076A106D6}" type="pres">
      <dgm:prSet presAssocID="{9E05CAAC-4D62-4F50-8557-9D6B720BA3E5}" presName="compNode" presStyleCnt="0"/>
      <dgm:spPr/>
    </dgm:pt>
    <dgm:pt modelId="{79FAD25C-466B-4DE2-994F-16BAA5DB73FE}" type="pres">
      <dgm:prSet presAssocID="{9E05CAAC-4D62-4F50-8557-9D6B720BA3E5}" presName="bgRect" presStyleLbl="bgShp" presStyleIdx="1" presStyleCnt="3"/>
      <dgm:spPr/>
    </dgm:pt>
    <dgm:pt modelId="{38C56359-E9CB-41FF-8F7A-A104B0A0D145}" type="pres">
      <dgm:prSet presAssocID="{9E05CAAC-4D62-4F50-8557-9D6B720BA3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F295F26C-48BB-4F47-9D18-CD35D58A5E51}" type="pres">
      <dgm:prSet presAssocID="{9E05CAAC-4D62-4F50-8557-9D6B720BA3E5}" presName="spaceRect" presStyleCnt="0"/>
      <dgm:spPr/>
    </dgm:pt>
    <dgm:pt modelId="{E7DA1DF4-2E67-44F0-A055-65878005D2D0}" type="pres">
      <dgm:prSet presAssocID="{9E05CAAC-4D62-4F50-8557-9D6B720BA3E5}" presName="parTx" presStyleLbl="revTx" presStyleIdx="1" presStyleCnt="3">
        <dgm:presLayoutVars>
          <dgm:chMax val="0"/>
          <dgm:chPref val="0"/>
        </dgm:presLayoutVars>
      </dgm:prSet>
      <dgm:spPr/>
    </dgm:pt>
    <dgm:pt modelId="{2D50303F-59AD-47CF-B8C4-F7ED81C034F1}" type="pres">
      <dgm:prSet presAssocID="{CD5215D4-9331-49FA-8CDB-98AAA593BDDF}" presName="sibTrans" presStyleCnt="0"/>
      <dgm:spPr/>
    </dgm:pt>
    <dgm:pt modelId="{DF1D6891-027C-411B-91A4-ECF6B1565A99}" type="pres">
      <dgm:prSet presAssocID="{198183AB-7838-4FA3-AB94-3BEE3F3C49C1}" presName="compNode" presStyleCnt="0"/>
      <dgm:spPr/>
    </dgm:pt>
    <dgm:pt modelId="{0B74D4A5-CE27-4FE7-972C-686AD43B573C}" type="pres">
      <dgm:prSet presAssocID="{198183AB-7838-4FA3-AB94-3BEE3F3C49C1}" presName="bgRect" presStyleLbl="bgShp" presStyleIdx="2" presStyleCnt="3"/>
      <dgm:spPr/>
    </dgm:pt>
    <dgm:pt modelId="{502F46CA-5F23-40E1-A2A4-D684F8CA78C7}" type="pres">
      <dgm:prSet presAssocID="{198183AB-7838-4FA3-AB94-3BEE3F3C49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5F694F7D-47D8-4FB5-A82E-AB0CED87DBEF}" type="pres">
      <dgm:prSet presAssocID="{198183AB-7838-4FA3-AB94-3BEE3F3C49C1}" presName="spaceRect" presStyleCnt="0"/>
      <dgm:spPr/>
    </dgm:pt>
    <dgm:pt modelId="{0769B6CA-0E7C-403E-9BD8-718706C6F2D2}" type="pres">
      <dgm:prSet presAssocID="{198183AB-7838-4FA3-AB94-3BEE3F3C49C1}" presName="parTx" presStyleLbl="revTx" presStyleIdx="2" presStyleCnt="3">
        <dgm:presLayoutVars>
          <dgm:chMax val="0"/>
          <dgm:chPref val="0"/>
        </dgm:presLayoutVars>
      </dgm:prSet>
      <dgm:spPr/>
    </dgm:pt>
  </dgm:ptLst>
  <dgm:cxnLst>
    <dgm:cxn modelId="{F8EFE534-7346-4953-BD8B-FE319EF207D4}" srcId="{80D26EDD-5CC1-4339-9387-A1B12118713F}" destId="{84EDB648-BDC3-4EE0-A6BA-9E23F42117B5}" srcOrd="0" destOrd="0" parTransId="{42995AB5-9A8F-473A-A790-236900A6F7D9}" sibTransId="{D16608FF-8B00-4E6D-9DA1-0FBC984FC6EC}"/>
    <dgm:cxn modelId="{6EA7B943-2DA4-474F-A51D-1EEF85740943}" type="presOf" srcId="{198183AB-7838-4FA3-AB94-3BEE3F3C49C1}" destId="{0769B6CA-0E7C-403E-9BD8-718706C6F2D2}" srcOrd="0" destOrd="0" presId="urn:microsoft.com/office/officeart/2018/2/layout/IconVerticalSolidList"/>
    <dgm:cxn modelId="{492D447C-24CB-44A3-A52B-2973EB8A0BF6}" srcId="{80D26EDD-5CC1-4339-9387-A1B12118713F}" destId="{198183AB-7838-4FA3-AB94-3BEE3F3C49C1}" srcOrd="2" destOrd="0" parTransId="{8A47867D-3165-40B9-A335-060E7B58DD16}" sibTransId="{833FCF16-85BD-428F-BDD0-709AA50996AE}"/>
    <dgm:cxn modelId="{70FCA5A0-98B0-4A2D-9F82-652D6C29D19C}" type="presOf" srcId="{84EDB648-BDC3-4EE0-A6BA-9E23F42117B5}" destId="{FBE75033-DEDD-40D0-BAA7-BADF499F1657}" srcOrd="0" destOrd="0" presId="urn:microsoft.com/office/officeart/2018/2/layout/IconVerticalSolidList"/>
    <dgm:cxn modelId="{DC5AD8A6-C18E-4DA8-9820-8A95FD3BDD75}" srcId="{80D26EDD-5CC1-4339-9387-A1B12118713F}" destId="{9E05CAAC-4D62-4F50-8557-9D6B720BA3E5}" srcOrd="1" destOrd="0" parTransId="{AC672906-346E-413E-9C24-1B07CA721FEE}" sibTransId="{CD5215D4-9331-49FA-8CDB-98AAA593BDDF}"/>
    <dgm:cxn modelId="{812403DE-95AD-4658-A9D9-8DB6E6BE66E9}" type="presOf" srcId="{9E05CAAC-4D62-4F50-8557-9D6B720BA3E5}" destId="{E7DA1DF4-2E67-44F0-A055-65878005D2D0}" srcOrd="0" destOrd="0" presId="urn:microsoft.com/office/officeart/2018/2/layout/IconVerticalSolidList"/>
    <dgm:cxn modelId="{8B5128DE-43CC-4DEB-93B6-2C15526E77D4}" type="presOf" srcId="{80D26EDD-5CC1-4339-9387-A1B12118713F}" destId="{D2CB8EE8-3656-400A-9A80-30DE69A2D688}" srcOrd="0" destOrd="0" presId="urn:microsoft.com/office/officeart/2018/2/layout/IconVerticalSolidList"/>
    <dgm:cxn modelId="{15FE8C09-5F8E-4418-8EB8-1F19A812CF3F}" type="presParOf" srcId="{D2CB8EE8-3656-400A-9A80-30DE69A2D688}" destId="{36594069-5BBB-4BAC-8CEE-7047D632E6FC}" srcOrd="0" destOrd="0" presId="urn:microsoft.com/office/officeart/2018/2/layout/IconVerticalSolidList"/>
    <dgm:cxn modelId="{B56416C9-6470-4C17-9A86-43AC6BFE6E26}" type="presParOf" srcId="{36594069-5BBB-4BAC-8CEE-7047D632E6FC}" destId="{2A04CC0F-3C30-4B0B-A0AF-65F69BAC164C}" srcOrd="0" destOrd="0" presId="urn:microsoft.com/office/officeart/2018/2/layout/IconVerticalSolidList"/>
    <dgm:cxn modelId="{40B26FB4-4604-45AC-89AF-90573552FF2D}" type="presParOf" srcId="{36594069-5BBB-4BAC-8CEE-7047D632E6FC}" destId="{8E72E19D-D6A2-4385-91C4-CE49AC2D4098}" srcOrd="1" destOrd="0" presId="urn:microsoft.com/office/officeart/2018/2/layout/IconVerticalSolidList"/>
    <dgm:cxn modelId="{B571DAC5-7453-46DC-BE2E-A308DF019C70}" type="presParOf" srcId="{36594069-5BBB-4BAC-8CEE-7047D632E6FC}" destId="{42B4EA52-B678-4E67-A3D4-980E77C9D6E5}" srcOrd="2" destOrd="0" presId="urn:microsoft.com/office/officeart/2018/2/layout/IconVerticalSolidList"/>
    <dgm:cxn modelId="{9E23E3E6-F299-42CF-B42C-0D411CB909FA}" type="presParOf" srcId="{36594069-5BBB-4BAC-8CEE-7047D632E6FC}" destId="{FBE75033-DEDD-40D0-BAA7-BADF499F1657}" srcOrd="3" destOrd="0" presId="urn:microsoft.com/office/officeart/2018/2/layout/IconVerticalSolidList"/>
    <dgm:cxn modelId="{D537767D-074B-439B-89D7-8F67FACD6615}" type="presParOf" srcId="{D2CB8EE8-3656-400A-9A80-30DE69A2D688}" destId="{05F55C18-C939-4A78-B99A-30D23BDCC44E}" srcOrd="1" destOrd="0" presId="urn:microsoft.com/office/officeart/2018/2/layout/IconVerticalSolidList"/>
    <dgm:cxn modelId="{B370A28A-A118-415D-BB08-4A12330A2F60}" type="presParOf" srcId="{D2CB8EE8-3656-400A-9A80-30DE69A2D688}" destId="{B695D664-645D-4C30-8818-F9B076A106D6}" srcOrd="2" destOrd="0" presId="urn:microsoft.com/office/officeart/2018/2/layout/IconVerticalSolidList"/>
    <dgm:cxn modelId="{DA077EF3-52B5-4E4E-B49A-F566DF96F5D2}" type="presParOf" srcId="{B695D664-645D-4C30-8818-F9B076A106D6}" destId="{79FAD25C-466B-4DE2-994F-16BAA5DB73FE}" srcOrd="0" destOrd="0" presId="urn:microsoft.com/office/officeart/2018/2/layout/IconVerticalSolidList"/>
    <dgm:cxn modelId="{8E1E7E90-F1E5-4900-BAD6-E6FFF70705AE}" type="presParOf" srcId="{B695D664-645D-4C30-8818-F9B076A106D6}" destId="{38C56359-E9CB-41FF-8F7A-A104B0A0D145}" srcOrd="1" destOrd="0" presId="urn:microsoft.com/office/officeart/2018/2/layout/IconVerticalSolidList"/>
    <dgm:cxn modelId="{1AA29AC9-1262-486C-A9F4-4B5A6BA80088}" type="presParOf" srcId="{B695D664-645D-4C30-8818-F9B076A106D6}" destId="{F295F26C-48BB-4F47-9D18-CD35D58A5E51}" srcOrd="2" destOrd="0" presId="urn:microsoft.com/office/officeart/2018/2/layout/IconVerticalSolidList"/>
    <dgm:cxn modelId="{D6304CA6-49F8-494C-8A88-E1598133E2FF}" type="presParOf" srcId="{B695D664-645D-4C30-8818-F9B076A106D6}" destId="{E7DA1DF4-2E67-44F0-A055-65878005D2D0}" srcOrd="3" destOrd="0" presId="urn:microsoft.com/office/officeart/2018/2/layout/IconVerticalSolidList"/>
    <dgm:cxn modelId="{BE92DBCC-4711-47DF-9263-85657E7B13FD}" type="presParOf" srcId="{D2CB8EE8-3656-400A-9A80-30DE69A2D688}" destId="{2D50303F-59AD-47CF-B8C4-F7ED81C034F1}" srcOrd="3" destOrd="0" presId="urn:microsoft.com/office/officeart/2018/2/layout/IconVerticalSolidList"/>
    <dgm:cxn modelId="{63B1E016-7C64-494D-B091-1079F447D3B8}" type="presParOf" srcId="{D2CB8EE8-3656-400A-9A80-30DE69A2D688}" destId="{DF1D6891-027C-411B-91A4-ECF6B1565A99}" srcOrd="4" destOrd="0" presId="urn:microsoft.com/office/officeart/2018/2/layout/IconVerticalSolidList"/>
    <dgm:cxn modelId="{3C6EEFF0-6E73-4337-AC62-C3528E8A3314}" type="presParOf" srcId="{DF1D6891-027C-411B-91A4-ECF6B1565A99}" destId="{0B74D4A5-CE27-4FE7-972C-686AD43B573C}" srcOrd="0" destOrd="0" presId="urn:microsoft.com/office/officeart/2018/2/layout/IconVerticalSolidList"/>
    <dgm:cxn modelId="{8905F670-476F-430D-BF8D-97F726766307}" type="presParOf" srcId="{DF1D6891-027C-411B-91A4-ECF6B1565A99}" destId="{502F46CA-5F23-40E1-A2A4-D684F8CA78C7}" srcOrd="1" destOrd="0" presId="urn:microsoft.com/office/officeart/2018/2/layout/IconVerticalSolidList"/>
    <dgm:cxn modelId="{8B8B2CE3-7AF2-44B5-B0E6-34D2035EB522}" type="presParOf" srcId="{DF1D6891-027C-411B-91A4-ECF6B1565A99}" destId="{5F694F7D-47D8-4FB5-A82E-AB0CED87DBEF}" srcOrd="2" destOrd="0" presId="urn:microsoft.com/office/officeart/2018/2/layout/IconVerticalSolidList"/>
    <dgm:cxn modelId="{E4DA22FB-87EA-4F3A-9DB7-675F319D30B5}" type="presParOf" srcId="{DF1D6891-027C-411B-91A4-ECF6B1565A99}" destId="{0769B6CA-0E7C-403E-9BD8-718706C6F2D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557252-97E7-4265-A320-4124493A851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CB23F23-84AE-462F-8B04-4B6E8BE15D69}">
      <dgm:prSet/>
      <dgm:spPr/>
      <dgm:t>
        <a:bodyPr/>
        <a:lstStyle/>
        <a:p>
          <a:pPr>
            <a:defRPr cap="all"/>
          </a:pPr>
          <a:r>
            <a:rPr lang="it-IT"/>
            <a:t>Qualità</a:t>
          </a:r>
          <a:endParaRPr lang="en-US"/>
        </a:p>
      </dgm:t>
    </dgm:pt>
    <dgm:pt modelId="{ADF9A95D-09D8-4E60-914F-7AE0F5F1EB92}" type="parTrans" cxnId="{272BB1FC-9D1C-427C-B853-EBC164A75FC8}">
      <dgm:prSet/>
      <dgm:spPr/>
      <dgm:t>
        <a:bodyPr/>
        <a:lstStyle/>
        <a:p>
          <a:endParaRPr lang="en-US"/>
        </a:p>
      </dgm:t>
    </dgm:pt>
    <dgm:pt modelId="{93FEFEE7-921B-4A1C-A912-83A717B4993C}" type="sibTrans" cxnId="{272BB1FC-9D1C-427C-B853-EBC164A75FC8}">
      <dgm:prSet/>
      <dgm:spPr/>
      <dgm:t>
        <a:bodyPr/>
        <a:lstStyle/>
        <a:p>
          <a:endParaRPr lang="en-US"/>
        </a:p>
      </dgm:t>
    </dgm:pt>
    <dgm:pt modelId="{570F87D3-3B5B-427D-B08E-215F02BEBEFA}">
      <dgm:prSet/>
      <dgm:spPr/>
      <dgm:t>
        <a:bodyPr/>
        <a:lstStyle/>
        <a:p>
          <a:pPr>
            <a:defRPr cap="all"/>
          </a:pPr>
          <a:r>
            <a:rPr lang="it-IT"/>
            <a:t>Competenza</a:t>
          </a:r>
          <a:endParaRPr lang="en-US"/>
        </a:p>
      </dgm:t>
    </dgm:pt>
    <dgm:pt modelId="{CE472E97-CB6F-47E5-A7FE-9A9A19DA0AD6}" type="parTrans" cxnId="{DD8F8CF3-E5DB-40D0-9732-09880CD5B8DA}">
      <dgm:prSet/>
      <dgm:spPr/>
      <dgm:t>
        <a:bodyPr/>
        <a:lstStyle/>
        <a:p>
          <a:endParaRPr lang="en-US"/>
        </a:p>
      </dgm:t>
    </dgm:pt>
    <dgm:pt modelId="{ED19BA12-BFED-446F-A971-FF1C90827A82}" type="sibTrans" cxnId="{DD8F8CF3-E5DB-40D0-9732-09880CD5B8DA}">
      <dgm:prSet/>
      <dgm:spPr/>
      <dgm:t>
        <a:bodyPr/>
        <a:lstStyle/>
        <a:p>
          <a:endParaRPr lang="en-US"/>
        </a:p>
      </dgm:t>
    </dgm:pt>
    <dgm:pt modelId="{000EF9EB-D047-42D0-A42E-DD27FF71BD0E}">
      <dgm:prSet/>
      <dgm:spPr/>
      <dgm:t>
        <a:bodyPr/>
        <a:lstStyle/>
        <a:p>
          <a:pPr>
            <a:defRPr cap="all"/>
          </a:pPr>
          <a:r>
            <a:rPr lang="it-IT"/>
            <a:t>Garanzia</a:t>
          </a:r>
          <a:endParaRPr lang="en-US"/>
        </a:p>
      </dgm:t>
    </dgm:pt>
    <dgm:pt modelId="{4A2FFB7C-8173-42C9-9C32-746B7D706160}" type="parTrans" cxnId="{DF6B7C81-8327-4B5A-B192-C4C1BC034570}">
      <dgm:prSet/>
      <dgm:spPr/>
      <dgm:t>
        <a:bodyPr/>
        <a:lstStyle/>
        <a:p>
          <a:endParaRPr lang="en-US"/>
        </a:p>
      </dgm:t>
    </dgm:pt>
    <dgm:pt modelId="{523BD390-CDB9-41FE-8A34-E592D3725B85}" type="sibTrans" cxnId="{DF6B7C81-8327-4B5A-B192-C4C1BC034570}">
      <dgm:prSet/>
      <dgm:spPr/>
      <dgm:t>
        <a:bodyPr/>
        <a:lstStyle/>
        <a:p>
          <a:endParaRPr lang="en-US"/>
        </a:p>
      </dgm:t>
    </dgm:pt>
    <dgm:pt modelId="{A4A0185C-A1EF-4F17-AA46-D13F53D53861}">
      <dgm:prSet/>
      <dgm:spPr/>
      <dgm:t>
        <a:bodyPr/>
        <a:lstStyle/>
        <a:p>
          <a:pPr>
            <a:defRPr cap="all"/>
          </a:pPr>
          <a:r>
            <a:rPr lang="it-IT"/>
            <a:t>Responsabilità</a:t>
          </a:r>
          <a:endParaRPr lang="en-US"/>
        </a:p>
      </dgm:t>
    </dgm:pt>
    <dgm:pt modelId="{3251A6B3-C9BA-4DE0-AE59-91CBCAA96F11}" type="parTrans" cxnId="{A92B4623-957A-44EB-9090-52195DBBD222}">
      <dgm:prSet/>
      <dgm:spPr/>
      <dgm:t>
        <a:bodyPr/>
        <a:lstStyle/>
        <a:p>
          <a:endParaRPr lang="en-US"/>
        </a:p>
      </dgm:t>
    </dgm:pt>
    <dgm:pt modelId="{50286AC2-436B-4F1A-BCFA-6710912CE697}" type="sibTrans" cxnId="{A92B4623-957A-44EB-9090-52195DBBD222}">
      <dgm:prSet/>
      <dgm:spPr/>
      <dgm:t>
        <a:bodyPr/>
        <a:lstStyle/>
        <a:p>
          <a:endParaRPr lang="en-US"/>
        </a:p>
      </dgm:t>
    </dgm:pt>
    <dgm:pt modelId="{CD052DDB-5AC7-44D8-A9CB-3EE812CEC24F}" type="pres">
      <dgm:prSet presAssocID="{2F557252-97E7-4265-A320-4124493A851F}" presName="root" presStyleCnt="0">
        <dgm:presLayoutVars>
          <dgm:dir/>
          <dgm:resizeHandles val="exact"/>
        </dgm:presLayoutVars>
      </dgm:prSet>
      <dgm:spPr/>
    </dgm:pt>
    <dgm:pt modelId="{50E2C312-B1E3-4CAA-A939-A119B72AE44A}" type="pres">
      <dgm:prSet presAssocID="{7CB23F23-84AE-462F-8B04-4B6E8BE15D69}" presName="compNode" presStyleCnt="0"/>
      <dgm:spPr/>
    </dgm:pt>
    <dgm:pt modelId="{86B9FE39-106E-4D55-BEF4-B5BD13A171C4}" type="pres">
      <dgm:prSet presAssocID="{7CB23F23-84AE-462F-8B04-4B6E8BE15D69}" presName="iconBgRect" presStyleLbl="bgShp" presStyleIdx="0" presStyleCnt="4"/>
      <dgm:spPr/>
    </dgm:pt>
    <dgm:pt modelId="{FA2FAADD-1136-4EED-A37D-72DB77FE6EE4}" type="pres">
      <dgm:prSet presAssocID="{7CB23F23-84AE-462F-8B04-4B6E8BE15D6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BC92EDD0-71B5-4C05-B9DB-F94A7395FDA4}" type="pres">
      <dgm:prSet presAssocID="{7CB23F23-84AE-462F-8B04-4B6E8BE15D69}" presName="spaceRect" presStyleCnt="0"/>
      <dgm:spPr/>
    </dgm:pt>
    <dgm:pt modelId="{20DD115B-3E18-463D-BCC7-B41CEF7619A5}" type="pres">
      <dgm:prSet presAssocID="{7CB23F23-84AE-462F-8B04-4B6E8BE15D69}" presName="textRect" presStyleLbl="revTx" presStyleIdx="0" presStyleCnt="4">
        <dgm:presLayoutVars>
          <dgm:chMax val="1"/>
          <dgm:chPref val="1"/>
        </dgm:presLayoutVars>
      </dgm:prSet>
      <dgm:spPr/>
    </dgm:pt>
    <dgm:pt modelId="{981DC5B8-5D42-4098-8C08-8D5861EF347D}" type="pres">
      <dgm:prSet presAssocID="{93FEFEE7-921B-4A1C-A912-83A717B4993C}" presName="sibTrans" presStyleCnt="0"/>
      <dgm:spPr/>
    </dgm:pt>
    <dgm:pt modelId="{B3CD35F9-C75D-4437-8493-FCDEB029BBAE}" type="pres">
      <dgm:prSet presAssocID="{570F87D3-3B5B-427D-B08E-215F02BEBEFA}" presName="compNode" presStyleCnt="0"/>
      <dgm:spPr/>
    </dgm:pt>
    <dgm:pt modelId="{9456391C-4128-44FE-A45F-B98EA3613A32}" type="pres">
      <dgm:prSet presAssocID="{570F87D3-3B5B-427D-B08E-215F02BEBEFA}" presName="iconBgRect" presStyleLbl="bgShp" presStyleIdx="1" presStyleCnt="4"/>
      <dgm:spPr/>
    </dgm:pt>
    <dgm:pt modelId="{1FC57F78-47D6-435D-8BB5-8B357C9AD936}" type="pres">
      <dgm:prSet presAssocID="{570F87D3-3B5B-427D-B08E-215F02BEBEF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D365FFBB-F2F5-40A6-9EF2-BAC3EE22E49F}" type="pres">
      <dgm:prSet presAssocID="{570F87D3-3B5B-427D-B08E-215F02BEBEFA}" presName="spaceRect" presStyleCnt="0"/>
      <dgm:spPr/>
    </dgm:pt>
    <dgm:pt modelId="{1B8C01AE-BDE2-411D-86B4-45368B31F123}" type="pres">
      <dgm:prSet presAssocID="{570F87D3-3B5B-427D-B08E-215F02BEBEFA}" presName="textRect" presStyleLbl="revTx" presStyleIdx="1" presStyleCnt="4">
        <dgm:presLayoutVars>
          <dgm:chMax val="1"/>
          <dgm:chPref val="1"/>
        </dgm:presLayoutVars>
      </dgm:prSet>
      <dgm:spPr/>
    </dgm:pt>
    <dgm:pt modelId="{3CFEDB3E-489C-432C-9167-78258C9ECC93}" type="pres">
      <dgm:prSet presAssocID="{ED19BA12-BFED-446F-A971-FF1C90827A82}" presName="sibTrans" presStyleCnt="0"/>
      <dgm:spPr/>
    </dgm:pt>
    <dgm:pt modelId="{1D03833A-9F35-4903-856F-92E05DE0BF9E}" type="pres">
      <dgm:prSet presAssocID="{000EF9EB-D047-42D0-A42E-DD27FF71BD0E}" presName="compNode" presStyleCnt="0"/>
      <dgm:spPr/>
    </dgm:pt>
    <dgm:pt modelId="{957A11E2-0E7F-4674-AD81-61EC63C01844}" type="pres">
      <dgm:prSet presAssocID="{000EF9EB-D047-42D0-A42E-DD27FF71BD0E}" presName="iconBgRect" presStyleLbl="bgShp" presStyleIdx="2" presStyleCnt="4"/>
      <dgm:spPr/>
    </dgm:pt>
    <dgm:pt modelId="{006B9EC8-3875-4A42-889E-7E69EAD4C441}" type="pres">
      <dgm:prSet presAssocID="{000EF9EB-D047-42D0-A42E-DD27FF71BD0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EB96CF25-4066-4F4E-A6BD-E7D570458BB9}" type="pres">
      <dgm:prSet presAssocID="{000EF9EB-D047-42D0-A42E-DD27FF71BD0E}" presName="spaceRect" presStyleCnt="0"/>
      <dgm:spPr/>
    </dgm:pt>
    <dgm:pt modelId="{78BB4900-7A97-4784-B8A0-3AA0A6AED3DE}" type="pres">
      <dgm:prSet presAssocID="{000EF9EB-D047-42D0-A42E-DD27FF71BD0E}" presName="textRect" presStyleLbl="revTx" presStyleIdx="2" presStyleCnt="4">
        <dgm:presLayoutVars>
          <dgm:chMax val="1"/>
          <dgm:chPref val="1"/>
        </dgm:presLayoutVars>
      </dgm:prSet>
      <dgm:spPr/>
    </dgm:pt>
    <dgm:pt modelId="{F76DF06C-BDE0-4523-801E-399708C15115}" type="pres">
      <dgm:prSet presAssocID="{523BD390-CDB9-41FE-8A34-E592D3725B85}" presName="sibTrans" presStyleCnt="0"/>
      <dgm:spPr/>
    </dgm:pt>
    <dgm:pt modelId="{C502FFF1-026F-4F97-91DE-70FF39906D20}" type="pres">
      <dgm:prSet presAssocID="{A4A0185C-A1EF-4F17-AA46-D13F53D53861}" presName="compNode" presStyleCnt="0"/>
      <dgm:spPr/>
    </dgm:pt>
    <dgm:pt modelId="{E8910B9A-0018-4753-919D-CC46AD343FB9}" type="pres">
      <dgm:prSet presAssocID="{A4A0185C-A1EF-4F17-AA46-D13F53D53861}" presName="iconBgRect" presStyleLbl="bgShp" presStyleIdx="3" presStyleCnt="4"/>
      <dgm:spPr/>
    </dgm:pt>
    <dgm:pt modelId="{FEEFDD03-E07C-4982-A237-7C403E4A2C5F}" type="pres">
      <dgm:prSet presAssocID="{A4A0185C-A1EF-4F17-AA46-D13F53D5386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0F2505A3-0743-483F-BCCF-0B09085EEF59}" type="pres">
      <dgm:prSet presAssocID="{A4A0185C-A1EF-4F17-AA46-D13F53D53861}" presName="spaceRect" presStyleCnt="0"/>
      <dgm:spPr/>
    </dgm:pt>
    <dgm:pt modelId="{5E5608AD-157A-497C-8C9C-38E953324C7D}" type="pres">
      <dgm:prSet presAssocID="{A4A0185C-A1EF-4F17-AA46-D13F53D53861}" presName="textRect" presStyleLbl="revTx" presStyleIdx="3" presStyleCnt="4">
        <dgm:presLayoutVars>
          <dgm:chMax val="1"/>
          <dgm:chPref val="1"/>
        </dgm:presLayoutVars>
      </dgm:prSet>
      <dgm:spPr/>
    </dgm:pt>
  </dgm:ptLst>
  <dgm:cxnLst>
    <dgm:cxn modelId="{A92B4623-957A-44EB-9090-52195DBBD222}" srcId="{2F557252-97E7-4265-A320-4124493A851F}" destId="{A4A0185C-A1EF-4F17-AA46-D13F53D53861}" srcOrd="3" destOrd="0" parTransId="{3251A6B3-C9BA-4DE0-AE59-91CBCAA96F11}" sibTransId="{50286AC2-436B-4F1A-BCFA-6710912CE697}"/>
    <dgm:cxn modelId="{6C342941-C013-4919-AC22-71730ADDCC15}" type="presOf" srcId="{570F87D3-3B5B-427D-B08E-215F02BEBEFA}" destId="{1B8C01AE-BDE2-411D-86B4-45368B31F123}" srcOrd="0" destOrd="0" presId="urn:microsoft.com/office/officeart/2018/5/layout/IconCircleLabelList"/>
    <dgm:cxn modelId="{DF6B7C81-8327-4B5A-B192-C4C1BC034570}" srcId="{2F557252-97E7-4265-A320-4124493A851F}" destId="{000EF9EB-D047-42D0-A42E-DD27FF71BD0E}" srcOrd="2" destOrd="0" parTransId="{4A2FFB7C-8173-42C9-9C32-746B7D706160}" sibTransId="{523BD390-CDB9-41FE-8A34-E592D3725B85}"/>
    <dgm:cxn modelId="{F60471B9-E9EF-403E-9F72-186DB485B88B}" type="presOf" srcId="{A4A0185C-A1EF-4F17-AA46-D13F53D53861}" destId="{5E5608AD-157A-497C-8C9C-38E953324C7D}" srcOrd="0" destOrd="0" presId="urn:microsoft.com/office/officeart/2018/5/layout/IconCircleLabelList"/>
    <dgm:cxn modelId="{0E9C3EC4-40C6-4BCB-8ACB-DD9EACE2E623}" type="presOf" srcId="{7CB23F23-84AE-462F-8B04-4B6E8BE15D69}" destId="{20DD115B-3E18-463D-BCC7-B41CEF7619A5}" srcOrd="0" destOrd="0" presId="urn:microsoft.com/office/officeart/2018/5/layout/IconCircleLabelList"/>
    <dgm:cxn modelId="{3C0543C7-25D4-47E9-B802-EC1CF03499FE}" type="presOf" srcId="{000EF9EB-D047-42D0-A42E-DD27FF71BD0E}" destId="{78BB4900-7A97-4784-B8A0-3AA0A6AED3DE}" srcOrd="0" destOrd="0" presId="urn:microsoft.com/office/officeart/2018/5/layout/IconCircleLabelList"/>
    <dgm:cxn modelId="{2F6671E8-7E21-4893-A654-69002ECBD269}" type="presOf" srcId="{2F557252-97E7-4265-A320-4124493A851F}" destId="{CD052DDB-5AC7-44D8-A9CB-3EE812CEC24F}" srcOrd="0" destOrd="0" presId="urn:microsoft.com/office/officeart/2018/5/layout/IconCircleLabelList"/>
    <dgm:cxn modelId="{DD8F8CF3-E5DB-40D0-9732-09880CD5B8DA}" srcId="{2F557252-97E7-4265-A320-4124493A851F}" destId="{570F87D3-3B5B-427D-B08E-215F02BEBEFA}" srcOrd="1" destOrd="0" parTransId="{CE472E97-CB6F-47E5-A7FE-9A9A19DA0AD6}" sibTransId="{ED19BA12-BFED-446F-A971-FF1C90827A82}"/>
    <dgm:cxn modelId="{272BB1FC-9D1C-427C-B853-EBC164A75FC8}" srcId="{2F557252-97E7-4265-A320-4124493A851F}" destId="{7CB23F23-84AE-462F-8B04-4B6E8BE15D69}" srcOrd="0" destOrd="0" parTransId="{ADF9A95D-09D8-4E60-914F-7AE0F5F1EB92}" sibTransId="{93FEFEE7-921B-4A1C-A912-83A717B4993C}"/>
    <dgm:cxn modelId="{379EF80B-FA1F-4ADB-B566-65267191C3A1}" type="presParOf" srcId="{CD052DDB-5AC7-44D8-A9CB-3EE812CEC24F}" destId="{50E2C312-B1E3-4CAA-A939-A119B72AE44A}" srcOrd="0" destOrd="0" presId="urn:microsoft.com/office/officeart/2018/5/layout/IconCircleLabelList"/>
    <dgm:cxn modelId="{32F5DB30-CB19-4337-B726-DDF1D39487E2}" type="presParOf" srcId="{50E2C312-B1E3-4CAA-A939-A119B72AE44A}" destId="{86B9FE39-106E-4D55-BEF4-B5BD13A171C4}" srcOrd="0" destOrd="0" presId="urn:microsoft.com/office/officeart/2018/5/layout/IconCircleLabelList"/>
    <dgm:cxn modelId="{8CE8AB11-B347-4DE5-9B3A-6AF4E8921A21}" type="presParOf" srcId="{50E2C312-B1E3-4CAA-A939-A119B72AE44A}" destId="{FA2FAADD-1136-4EED-A37D-72DB77FE6EE4}" srcOrd="1" destOrd="0" presId="urn:microsoft.com/office/officeart/2018/5/layout/IconCircleLabelList"/>
    <dgm:cxn modelId="{0A70A3C2-208F-46C4-B7E1-CECC2A7637A4}" type="presParOf" srcId="{50E2C312-B1E3-4CAA-A939-A119B72AE44A}" destId="{BC92EDD0-71B5-4C05-B9DB-F94A7395FDA4}" srcOrd="2" destOrd="0" presId="urn:microsoft.com/office/officeart/2018/5/layout/IconCircleLabelList"/>
    <dgm:cxn modelId="{C4D2788B-536D-461E-86E3-2237C734E590}" type="presParOf" srcId="{50E2C312-B1E3-4CAA-A939-A119B72AE44A}" destId="{20DD115B-3E18-463D-BCC7-B41CEF7619A5}" srcOrd="3" destOrd="0" presId="urn:microsoft.com/office/officeart/2018/5/layout/IconCircleLabelList"/>
    <dgm:cxn modelId="{C7C3D195-7B66-4BBC-9AF2-3A66229003FA}" type="presParOf" srcId="{CD052DDB-5AC7-44D8-A9CB-3EE812CEC24F}" destId="{981DC5B8-5D42-4098-8C08-8D5861EF347D}" srcOrd="1" destOrd="0" presId="urn:microsoft.com/office/officeart/2018/5/layout/IconCircleLabelList"/>
    <dgm:cxn modelId="{D5F909B7-C4C4-46AE-87A3-9E62EABEA15B}" type="presParOf" srcId="{CD052DDB-5AC7-44D8-A9CB-3EE812CEC24F}" destId="{B3CD35F9-C75D-4437-8493-FCDEB029BBAE}" srcOrd="2" destOrd="0" presId="urn:microsoft.com/office/officeart/2018/5/layout/IconCircleLabelList"/>
    <dgm:cxn modelId="{6BDFF26D-8E91-4757-827C-AB86600D675C}" type="presParOf" srcId="{B3CD35F9-C75D-4437-8493-FCDEB029BBAE}" destId="{9456391C-4128-44FE-A45F-B98EA3613A32}" srcOrd="0" destOrd="0" presId="urn:microsoft.com/office/officeart/2018/5/layout/IconCircleLabelList"/>
    <dgm:cxn modelId="{C9AA7795-E3F1-4492-BD64-46A813C472F7}" type="presParOf" srcId="{B3CD35F9-C75D-4437-8493-FCDEB029BBAE}" destId="{1FC57F78-47D6-435D-8BB5-8B357C9AD936}" srcOrd="1" destOrd="0" presId="urn:microsoft.com/office/officeart/2018/5/layout/IconCircleLabelList"/>
    <dgm:cxn modelId="{7F18F94F-83BD-4C10-AD5F-C64A8ABAB8A1}" type="presParOf" srcId="{B3CD35F9-C75D-4437-8493-FCDEB029BBAE}" destId="{D365FFBB-F2F5-40A6-9EF2-BAC3EE22E49F}" srcOrd="2" destOrd="0" presId="urn:microsoft.com/office/officeart/2018/5/layout/IconCircleLabelList"/>
    <dgm:cxn modelId="{7EF42665-BE03-4626-9B7A-7FF272465AC5}" type="presParOf" srcId="{B3CD35F9-C75D-4437-8493-FCDEB029BBAE}" destId="{1B8C01AE-BDE2-411D-86B4-45368B31F123}" srcOrd="3" destOrd="0" presId="urn:microsoft.com/office/officeart/2018/5/layout/IconCircleLabelList"/>
    <dgm:cxn modelId="{6F34FEE7-5D36-403C-B279-BA0B47D35CD5}" type="presParOf" srcId="{CD052DDB-5AC7-44D8-A9CB-3EE812CEC24F}" destId="{3CFEDB3E-489C-432C-9167-78258C9ECC93}" srcOrd="3" destOrd="0" presId="urn:microsoft.com/office/officeart/2018/5/layout/IconCircleLabelList"/>
    <dgm:cxn modelId="{D28F8F2D-CB9E-4CD6-92A7-1CCDA031513B}" type="presParOf" srcId="{CD052DDB-5AC7-44D8-A9CB-3EE812CEC24F}" destId="{1D03833A-9F35-4903-856F-92E05DE0BF9E}" srcOrd="4" destOrd="0" presId="urn:microsoft.com/office/officeart/2018/5/layout/IconCircleLabelList"/>
    <dgm:cxn modelId="{981CAE19-E237-4EED-8E3F-42BC44390273}" type="presParOf" srcId="{1D03833A-9F35-4903-856F-92E05DE0BF9E}" destId="{957A11E2-0E7F-4674-AD81-61EC63C01844}" srcOrd="0" destOrd="0" presId="urn:microsoft.com/office/officeart/2018/5/layout/IconCircleLabelList"/>
    <dgm:cxn modelId="{1979DE6B-5460-4074-9928-BEB7AA9D35BF}" type="presParOf" srcId="{1D03833A-9F35-4903-856F-92E05DE0BF9E}" destId="{006B9EC8-3875-4A42-889E-7E69EAD4C441}" srcOrd="1" destOrd="0" presId="urn:microsoft.com/office/officeart/2018/5/layout/IconCircleLabelList"/>
    <dgm:cxn modelId="{25E800BE-D8CD-47D2-BDCD-EC847AEA92EA}" type="presParOf" srcId="{1D03833A-9F35-4903-856F-92E05DE0BF9E}" destId="{EB96CF25-4066-4F4E-A6BD-E7D570458BB9}" srcOrd="2" destOrd="0" presId="urn:microsoft.com/office/officeart/2018/5/layout/IconCircleLabelList"/>
    <dgm:cxn modelId="{7342BC31-6C51-4147-BF59-C91CC1A3DC51}" type="presParOf" srcId="{1D03833A-9F35-4903-856F-92E05DE0BF9E}" destId="{78BB4900-7A97-4784-B8A0-3AA0A6AED3DE}" srcOrd="3" destOrd="0" presId="urn:microsoft.com/office/officeart/2018/5/layout/IconCircleLabelList"/>
    <dgm:cxn modelId="{971062EE-65AF-4563-969A-253F60E7BEA2}" type="presParOf" srcId="{CD052DDB-5AC7-44D8-A9CB-3EE812CEC24F}" destId="{F76DF06C-BDE0-4523-801E-399708C15115}" srcOrd="5" destOrd="0" presId="urn:microsoft.com/office/officeart/2018/5/layout/IconCircleLabelList"/>
    <dgm:cxn modelId="{E16780C4-ECB6-4658-A801-23426CFC05AA}" type="presParOf" srcId="{CD052DDB-5AC7-44D8-A9CB-3EE812CEC24F}" destId="{C502FFF1-026F-4F97-91DE-70FF39906D20}" srcOrd="6" destOrd="0" presId="urn:microsoft.com/office/officeart/2018/5/layout/IconCircleLabelList"/>
    <dgm:cxn modelId="{276E495E-62C1-44AC-9425-B2AB3977034B}" type="presParOf" srcId="{C502FFF1-026F-4F97-91DE-70FF39906D20}" destId="{E8910B9A-0018-4753-919D-CC46AD343FB9}" srcOrd="0" destOrd="0" presId="urn:microsoft.com/office/officeart/2018/5/layout/IconCircleLabelList"/>
    <dgm:cxn modelId="{2BA42B15-79F3-4D54-B25C-4A6931D9568B}" type="presParOf" srcId="{C502FFF1-026F-4F97-91DE-70FF39906D20}" destId="{FEEFDD03-E07C-4982-A237-7C403E4A2C5F}" srcOrd="1" destOrd="0" presId="urn:microsoft.com/office/officeart/2018/5/layout/IconCircleLabelList"/>
    <dgm:cxn modelId="{522E6AF0-926A-48AB-AE13-7DEDC5D6F9C1}" type="presParOf" srcId="{C502FFF1-026F-4F97-91DE-70FF39906D20}" destId="{0F2505A3-0743-483F-BCCF-0B09085EEF59}" srcOrd="2" destOrd="0" presId="urn:microsoft.com/office/officeart/2018/5/layout/IconCircleLabelList"/>
    <dgm:cxn modelId="{D6227BA0-883C-4186-91F5-FB968658DF75}" type="presParOf" srcId="{C502FFF1-026F-4F97-91DE-70FF39906D20}" destId="{5E5608AD-157A-497C-8C9C-38E953324C7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DA15B2-9999-4246-BB75-8A4F0B58546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D40CC63-377F-4D24-96DE-464B38F8851F}">
      <dgm:prSet/>
      <dgm:spPr/>
      <dgm:t>
        <a:bodyPr/>
        <a:lstStyle/>
        <a:p>
          <a:r>
            <a:rPr lang="it-IT"/>
            <a:t>Art. 1655 c.c. </a:t>
          </a:r>
          <a:endParaRPr lang="en-US"/>
        </a:p>
      </dgm:t>
    </dgm:pt>
    <dgm:pt modelId="{55112273-249A-4009-BD4D-62A498CE0497}" type="parTrans" cxnId="{6789ED35-1E60-4130-98BF-651AB1CF4DBE}">
      <dgm:prSet/>
      <dgm:spPr/>
      <dgm:t>
        <a:bodyPr/>
        <a:lstStyle/>
        <a:p>
          <a:endParaRPr lang="en-US"/>
        </a:p>
      </dgm:t>
    </dgm:pt>
    <dgm:pt modelId="{BB1195ED-AFD9-4B9F-B6FA-3B1D5E656C13}" type="sibTrans" cxnId="{6789ED35-1E60-4130-98BF-651AB1CF4DBE}">
      <dgm:prSet/>
      <dgm:spPr/>
      <dgm:t>
        <a:bodyPr/>
        <a:lstStyle/>
        <a:p>
          <a:endParaRPr lang="en-US"/>
        </a:p>
      </dgm:t>
    </dgm:pt>
    <dgm:pt modelId="{D3D3DEBF-6B06-4861-8D48-34BA67DA886F}">
      <dgm:prSet/>
      <dgm:spPr/>
      <dgm:t>
        <a:bodyPr/>
        <a:lstStyle/>
        <a:p>
          <a:r>
            <a:rPr lang="it-IT"/>
            <a:t>L’appaltatore assume con organizzazione dei mezzi necessari e con gestione a  proprio rischio il compimento di un’ opera o di un servizio verso un corrispettivo in denaro</a:t>
          </a:r>
          <a:endParaRPr lang="en-US"/>
        </a:p>
      </dgm:t>
    </dgm:pt>
    <dgm:pt modelId="{CEED5755-2528-4970-84BD-7E5C9366C8F8}" type="parTrans" cxnId="{3D335432-86AE-46DD-BEE1-84245623AA48}">
      <dgm:prSet/>
      <dgm:spPr/>
      <dgm:t>
        <a:bodyPr/>
        <a:lstStyle/>
        <a:p>
          <a:endParaRPr lang="en-US"/>
        </a:p>
      </dgm:t>
    </dgm:pt>
    <dgm:pt modelId="{425650AC-4640-4603-9C3A-8C62809485BF}" type="sibTrans" cxnId="{3D335432-86AE-46DD-BEE1-84245623AA48}">
      <dgm:prSet/>
      <dgm:spPr/>
      <dgm:t>
        <a:bodyPr/>
        <a:lstStyle/>
        <a:p>
          <a:endParaRPr lang="en-US"/>
        </a:p>
      </dgm:t>
    </dgm:pt>
    <dgm:pt modelId="{E0981619-2F5D-465E-94A2-E74C356266F3}">
      <dgm:prSet/>
      <dgm:spPr/>
      <dgm:t>
        <a:bodyPr/>
        <a:lstStyle/>
        <a:p>
          <a:r>
            <a:rPr lang="it-IT"/>
            <a:t>In sostanza l’appaltatore è un imprenditore ai sensi dell’ art. 2082 c.c. come quel soggetto che «esercita professionalmente un’attività economica organizzata»</a:t>
          </a:r>
          <a:endParaRPr lang="en-US"/>
        </a:p>
      </dgm:t>
    </dgm:pt>
    <dgm:pt modelId="{86C0D1B1-C6B1-48AB-BE96-63BFC9D03021}" type="parTrans" cxnId="{FA0E9FCB-7C69-45B1-AB66-E4173D228881}">
      <dgm:prSet/>
      <dgm:spPr/>
      <dgm:t>
        <a:bodyPr/>
        <a:lstStyle/>
        <a:p>
          <a:endParaRPr lang="en-US"/>
        </a:p>
      </dgm:t>
    </dgm:pt>
    <dgm:pt modelId="{1065A45A-2335-42FF-81BF-93898528C509}" type="sibTrans" cxnId="{FA0E9FCB-7C69-45B1-AB66-E4173D228881}">
      <dgm:prSet/>
      <dgm:spPr/>
      <dgm:t>
        <a:bodyPr/>
        <a:lstStyle/>
        <a:p>
          <a:endParaRPr lang="en-US"/>
        </a:p>
      </dgm:t>
    </dgm:pt>
    <dgm:pt modelId="{87E8E546-7C7B-47C5-AE43-B3BF4A3A082E}" type="pres">
      <dgm:prSet presAssocID="{C5DA15B2-9999-4246-BB75-8A4F0B58546C}" presName="linear" presStyleCnt="0">
        <dgm:presLayoutVars>
          <dgm:animLvl val="lvl"/>
          <dgm:resizeHandles val="exact"/>
        </dgm:presLayoutVars>
      </dgm:prSet>
      <dgm:spPr/>
    </dgm:pt>
    <dgm:pt modelId="{87F7EEB7-F764-4B1A-9BCF-91866112E7E1}" type="pres">
      <dgm:prSet presAssocID="{4D40CC63-377F-4D24-96DE-464B38F8851F}" presName="parentText" presStyleLbl="node1" presStyleIdx="0" presStyleCnt="3">
        <dgm:presLayoutVars>
          <dgm:chMax val="0"/>
          <dgm:bulletEnabled val="1"/>
        </dgm:presLayoutVars>
      </dgm:prSet>
      <dgm:spPr/>
    </dgm:pt>
    <dgm:pt modelId="{56F8A401-6114-431B-8316-321F8F1F0C36}" type="pres">
      <dgm:prSet presAssocID="{BB1195ED-AFD9-4B9F-B6FA-3B1D5E656C13}" presName="spacer" presStyleCnt="0"/>
      <dgm:spPr/>
    </dgm:pt>
    <dgm:pt modelId="{4FB49B22-C9BD-415E-9DF6-1E6F06ADEBDD}" type="pres">
      <dgm:prSet presAssocID="{D3D3DEBF-6B06-4861-8D48-34BA67DA886F}" presName="parentText" presStyleLbl="node1" presStyleIdx="1" presStyleCnt="3">
        <dgm:presLayoutVars>
          <dgm:chMax val="0"/>
          <dgm:bulletEnabled val="1"/>
        </dgm:presLayoutVars>
      </dgm:prSet>
      <dgm:spPr/>
    </dgm:pt>
    <dgm:pt modelId="{52F0FB81-7E32-4121-B22F-F8AD182F1CC6}" type="pres">
      <dgm:prSet presAssocID="{425650AC-4640-4603-9C3A-8C62809485BF}" presName="spacer" presStyleCnt="0"/>
      <dgm:spPr/>
    </dgm:pt>
    <dgm:pt modelId="{A4619FD8-B8D5-487E-AB64-F3945DD2CDCC}" type="pres">
      <dgm:prSet presAssocID="{E0981619-2F5D-465E-94A2-E74C356266F3}" presName="parentText" presStyleLbl="node1" presStyleIdx="2" presStyleCnt="3">
        <dgm:presLayoutVars>
          <dgm:chMax val="0"/>
          <dgm:bulletEnabled val="1"/>
        </dgm:presLayoutVars>
      </dgm:prSet>
      <dgm:spPr/>
    </dgm:pt>
  </dgm:ptLst>
  <dgm:cxnLst>
    <dgm:cxn modelId="{3E098101-0205-4A36-842B-B75FE054D9E0}" type="presOf" srcId="{D3D3DEBF-6B06-4861-8D48-34BA67DA886F}" destId="{4FB49B22-C9BD-415E-9DF6-1E6F06ADEBDD}" srcOrd="0" destOrd="0" presId="urn:microsoft.com/office/officeart/2005/8/layout/vList2"/>
    <dgm:cxn modelId="{3D335432-86AE-46DD-BEE1-84245623AA48}" srcId="{C5DA15B2-9999-4246-BB75-8A4F0B58546C}" destId="{D3D3DEBF-6B06-4861-8D48-34BA67DA886F}" srcOrd="1" destOrd="0" parTransId="{CEED5755-2528-4970-84BD-7E5C9366C8F8}" sibTransId="{425650AC-4640-4603-9C3A-8C62809485BF}"/>
    <dgm:cxn modelId="{6789ED35-1E60-4130-98BF-651AB1CF4DBE}" srcId="{C5DA15B2-9999-4246-BB75-8A4F0B58546C}" destId="{4D40CC63-377F-4D24-96DE-464B38F8851F}" srcOrd="0" destOrd="0" parTransId="{55112273-249A-4009-BD4D-62A498CE0497}" sibTransId="{BB1195ED-AFD9-4B9F-B6FA-3B1D5E656C13}"/>
    <dgm:cxn modelId="{555168A7-FFC8-4EE4-B5AF-5AECBA565D62}" type="presOf" srcId="{4D40CC63-377F-4D24-96DE-464B38F8851F}" destId="{87F7EEB7-F764-4B1A-9BCF-91866112E7E1}" srcOrd="0" destOrd="0" presId="urn:microsoft.com/office/officeart/2005/8/layout/vList2"/>
    <dgm:cxn modelId="{B220B0B9-FB17-431B-A47F-907A99E09842}" type="presOf" srcId="{C5DA15B2-9999-4246-BB75-8A4F0B58546C}" destId="{87E8E546-7C7B-47C5-AE43-B3BF4A3A082E}" srcOrd="0" destOrd="0" presId="urn:microsoft.com/office/officeart/2005/8/layout/vList2"/>
    <dgm:cxn modelId="{FEEC8FBF-648D-4D2A-98D0-9E86EDFDA8D5}" type="presOf" srcId="{E0981619-2F5D-465E-94A2-E74C356266F3}" destId="{A4619FD8-B8D5-487E-AB64-F3945DD2CDCC}" srcOrd="0" destOrd="0" presId="urn:microsoft.com/office/officeart/2005/8/layout/vList2"/>
    <dgm:cxn modelId="{FA0E9FCB-7C69-45B1-AB66-E4173D228881}" srcId="{C5DA15B2-9999-4246-BB75-8A4F0B58546C}" destId="{E0981619-2F5D-465E-94A2-E74C356266F3}" srcOrd="2" destOrd="0" parTransId="{86C0D1B1-C6B1-48AB-BE96-63BFC9D03021}" sibTransId="{1065A45A-2335-42FF-81BF-93898528C509}"/>
    <dgm:cxn modelId="{6205D92E-9A60-4C49-877E-DA35D5AAD068}" type="presParOf" srcId="{87E8E546-7C7B-47C5-AE43-B3BF4A3A082E}" destId="{87F7EEB7-F764-4B1A-9BCF-91866112E7E1}" srcOrd="0" destOrd="0" presId="urn:microsoft.com/office/officeart/2005/8/layout/vList2"/>
    <dgm:cxn modelId="{8730B3B3-BFEC-4486-9A58-CCC8894F1DB0}" type="presParOf" srcId="{87E8E546-7C7B-47C5-AE43-B3BF4A3A082E}" destId="{56F8A401-6114-431B-8316-321F8F1F0C36}" srcOrd="1" destOrd="0" presId="urn:microsoft.com/office/officeart/2005/8/layout/vList2"/>
    <dgm:cxn modelId="{88A5BD4D-7480-429E-855D-A81D4A84376C}" type="presParOf" srcId="{87E8E546-7C7B-47C5-AE43-B3BF4A3A082E}" destId="{4FB49B22-C9BD-415E-9DF6-1E6F06ADEBDD}" srcOrd="2" destOrd="0" presId="urn:microsoft.com/office/officeart/2005/8/layout/vList2"/>
    <dgm:cxn modelId="{C909359A-CECC-4E9C-ABF7-254B6396DFBE}" type="presParOf" srcId="{87E8E546-7C7B-47C5-AE43-B3BF4A3A082E}" destId="{52F0FB81-7E32-4121-B22F-F8AD182F1CC6}" srcOrd="3" destOrd="0" presId="urn:microsoft.com/office/officeart/2005/8/layout/vList2"/>
    <dgm:cxn modelId="{2C33AE73-A88B-43E2-9382-3FE486A3B962}" type="presParOf" srcId="{87E8E546-7C7B-47C5-AE43-B3BF4A3A082E}" destId="{A4619FD8-B8D5-487E-AB64-F3945DD2CD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104978-E37C-4540-A90C-67ADCDF41DB4}"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FCD5627F-F432-40EC-BCFA-1E50F322D295}">
      <dgm:prSet/>
      <dgm:spPr/>
      <dgm:t>
        <a:bodyPr/>
        <a:lstStyle/>
        <a:p>
          <a:r>
            <a:rPr lang="it-IT"/>
            <a:t>D. legisl. 81-08  art. 89</a:t>
          </a:r>
          <a:endParaRPr lang="en-US"/>
        </a:p>
      </dgm:t>
    </dgm:pt>
    <dgm:pt modelId="{63256445-451C-47B3-80C6-C72A987FD4CA}" type="parTrans" cxnId="{0C6FB014-E6DC-4FF9-A67B-46BE8F9F628B}">
      <dgm:prSet/>
      <dgm:spPr/>
      <dgm:t>
        <a:bodyPr/>
        <a:lstStyle/>
        <a:p>
          <a:endParaRPr lang="en-US"/>
        </a:p>
      </dgm:t>
    </dgm:pt>
    <dgm:pt modelId="{A1C70E86-F650-43EF-A932-BBFC54D8A987}" type="sibTrans" cxnId="{0C6FB014-E6DC-4FF9-A67B-46BE8F9F628B}">
      <dgm:prSet/>
      <dgm:spPr/>
      <dgm:t>
        <a:bodyPr/>
        <a:lstStyle/>
        <a:p>
          <a:endParaRPr lang="en-US"/>
        </a:p>
      </dgm:t>
    </dgm:pt>
    <dgm:pt modelId="{9A44AD70-0702-44A8-8103-D9AFE979DC83}">
      <dgm:prSet/>
      <dgm:spPr/>
      <dgm:t>
        <a:bodyPr/>
        <a:lstStyle/>
        <a:p>
          <a:r>
            <a:rPr lang="it-IT"/>
            <a:t>Soggetto che può essere incaricato dal committente a svolgere i compiti ad esso attribuiti dal presente decreto; </a:t>
          </a:r>
          <a:endParaRPr lang="en-US"/>
        </a:p>
      </dgm:t>
    </dgm:pt>
    <dgm:pt modelId="{5A3BCD59-0FC2-4F2D-9885-99AF58F6C151}" type="parTrans" cxnId="{BB19A986-6901-41B5-A978-64EEC2F6EA46}">
      <dgm:prSet/>
      <dgm:spPr/>
      <dgm:t>
        <a:bodyPr/>
        <a:lstStyle/>
        <a:p>
          <a:endParaRPr lang="en-US"/>
        </a:p>
      </dgm:t>
    </dgm:pt>
    <dgm:pt modelId="{AA898A34-DAF0-4E30-BDD4-DB7AF062B067}" type="sibTrans" cxnId="{BB19A986-6901-41B5-A978-64EEC2F6EA46}">
      <dgm:prSet/>
      <dgm:spPr/>
      <dgm:t>
        <a:bodyPr/>
        <a:lstStyle/>
        <a:p>
          <a:endParaRPr lang="en-US"/>
        </a:p>
      </dgm:t>
    </dgm:pt>
    <dgm:pt modelId="{3B36FF14-766F-48BD-84BC-855F21A1AD2A}">
      <dgm:prSet/>
      <dgm:spPr/>
      <dgm:t>
        <a:bodyPr/>
        <a:lstStyle/>
        <a:p>
          <a:r>
            <a:rPr lang="it-IT"/>
            <a:t>Nel condominio il committente è identificato nell’Amministratore che quindi è anche il responsabile dei lavori (RL)</a:t>
          </a:r>
          <a:endParaRPr lang="en-US"/>
        </a:p>
      </dgm:t>
    </dgm:pt>
    <dgm:pt modelId="{E9066390-A940-43F2-874A-2E1C2B06A0CB}" type="parTrans" cxnId="{9EAE7B1D-75C9-4835-A8A0-AD6AF9BF4D7D}">
      <dgm:prSet/>
      <dgm:spPr/>
      <dgm:t>
        <a:bodyPr/>
        <a:lstStyle/>
        <a:p>
          <a:endParaRPr lang="en-US"/>
        </a:p>
      </dgm:t>
    </dgm:pt>
    <dgm:pt modelId="{A5312AFF-6DDC-48A2-9C2C-01350128E63B}" type="sibTrans" cxnId="{9EAE7B1D-75C9-4835-A8A0-AD6AF9BF4D7D}">
      <dgm:prSet/>
      <dgm:spPr/>
      <dgm:t>
        <a:bodyPr/>
        <a:lstStyle/>
        <a:p>
          <a:endParaRPr lang="en-US"/>
        </a:p>
      </dgm:t>
    </dgm:pt>
    <dgm:pt modelId="{099C8017-1E3A-4206-B833-CDFF69A435FB}" type="pres">
      <dgm:prSet presAssocID="{AB104978-E37C-4540-A90C-67ADCDF41DB4}" presName="Name0" presStyleCnt="0">
        <dgm:presLayoutVars>
          <dgm:dir/>
          <dgm:animLvl val="lvl"/>
          <dgm:resizeHandles val="exact"/>
        </dgm:presLayoutVars>
      </dgm:prSet>
      <dgm:spPr/>
    </dgm:pt>
    <dgm:pt modelId="{5B6A38C5-996F-472A-9B9C-DE8A2F1E0E62}" type="pres">
      <dgm:prSet presAssocID="{3B36FF14-766F-48BD-84BC-855F21A1AD2A}" presName="boxAndChildren" presStyleCnt="0"/>
      <dgm:spPr/>
    </dgm:pt>
    <dgm:pt modelId="{C38613BC-A8C0-4BE4-A145-41BBBA32A56C}" type="pres">
      <dgm:prSet presAssocID="{3B36FF14-766F-48BD-84BC-855F21A1AD2A}" presName="parentTextBox" presStyleLbl="node1" presStyleIdx="0" presStyleCnt="3"/>
      <dgm:spPr/>
    </dgm:pt>
    <dgm:pt modelId="{0F55D3F3-E797-4E18-82D2-00CA5A81FF14}" type="pres">
      <dgm:prSet presAssocID="{AA898A34-DAF0-4E30-BDD4-DB7AF062B067}" presName="sp" presStyleCnt="0"/>
      <dgm:spPr/>
    </dgm:pt>
    <dgm:pt modelId="{93A2445A-7925-413F-89C6-C63F7CE0B2E7}" type="pres">
      <dgm:prSet presAssocID="{9A44AD70-0702-44A8-8103-D9AFE979DC83}" presName="arrowAndChildren" presStyleCnt="0"/>
      <dgm:spPr/>
    </dgm:pt>
    <dgm:pt modelId="{E0F83CF2-B305-4E6E-AA48-E3557C5D0B31}" type="pres">
      <dgm:prSet presAssocID="{9A44AD70-0702-44A8-8103-D9AFE979DC83}" presName="parentTextArrow" presStyleLbl="node1" presStyleIdx="1" presStyleCnt="3"/>
      <dgm:spPr/>
    </dgm:pt>
    <dgm:pt modelId="{9EDF6DA6-9588-41F8-946B-A8E6EE2A4384}" type="pres">
      <dgm:prSet presAssocID="{A1C70E86-F650-43EF-A932-BBFC54D8A987}" presName="sp" presStyleCnt="0"/>
      <dgm:spPr/>
    </dgm:pt>
    <dgm:pt modelId="{479E0C9E-1D06-490C-BC71-64B2ADBC2D54}" type="pres">
      <dgm:prSet presAssocID="{FCD5627F-F432-40EC-BCFA-1E50F322D295}" presName="arrowAndChildren" presStyleCnt="0"/>
      <dgm:spPr/>
    </dgm:pt>
    <dgm:pt modelId="{D9D1C413-1B57-4A6C-BADC-85F2092B1472}" type="pres">
      <dgm:prSet presAssocID="{FCD5627F-F432-40EC-BCFA-1E50F322D295}" presName="parentTextArrow" presStyleLbl="node1" presStyleIdx="2" presStyleCnt="3"/>
      <dgm:spPr/>
    </dgm:pt>
  </dgm:ptLst>
  <dgm:cxnLst>
    <dgm:cxn modelId="{0C6FB014-E6DC-4FF9-A67B-46BE8F9F628B}" srcId="{AB104978-E37C-4540-A90C-67ADCDF41DB4}" destId="{FCD5627F-F432-40EC-BCFA-1E50F322D295}" srcOrd="0" destOrd="0" parTransId="{63256445-451C-47B3-80C6-C72A987FD4CA}" sibTransId="{A1C70E86-F650-43EF-A932-BBFC54D8A987}"/>
    <dgm:cxn modelId="{9EAE7B1D-75C9-4835-A8A0-AD6AF9BF4D7D}" srcId="{AB104978-E37C-4540-A90C-67ADCDF41DB4}" destId="{3B36FF14-766F-48BD-84BC-855F21A1AD2A}" srcOrd="2" destOrd="0" parTransId="{E9066390-A940-43F2-874A-2E1C2B06A0CB}" sibTransId="{A5312AFF-6DDC-48A2-9C2C-01350128E63B}"/>
    <dgm:cxn modelId="{DC9C8069-35B8-413C-83C8-B15D72BCA6D0}" type="presOf" srcId="{AB104978-E37C-4540-A90C-67ADCDF41DB4}" destId="{099C8017-1E3A-4206-B833-CDFF69A435FB}" srcOrd="0" destOrd="0" presId="urn:microsoft.com/office/officeart/2005/8/layout/process4"/>
    <dgm:cxn modelId="{BB19A986-6901-41B5-A978-64EEC2F6EA46}" srcId="{AB104978-E37C-4540-A90C-67ADCDF41DB4}" destId="{9A44AD70-0702-44A8-8103-D9AFE979DC83}" srcOrd="1" destOrd="0" parTransId="{5A3BCD59-0FC2-4F2D-9885-99AF58F6C151}" sibTransId="{AA898A34-DAF0-4E30-BDD4-DB7AF062B067}"/>
    <dgm:cxn modelId="{28E4AEA3-21E4-4255-A4C4-20A64E8D17B4}" type="presOf" srcId="{FCD5627F-F432-40EC-BCFA-1E50F322D295}" destId="{D9D1C413-1B57-4A6C-BADC-85F2092B1472}" srcOrd="0" destOrd="0" presId="urn:microsoft.com/office/officeart/2005/8/layout/process4"/>
    <dgm:cxn modelId="{D8D2BDAD-C72C-4EC4-8019-AC5AE2FC08C8}" type="presOf" srcId="{9A44AD70-0702-44A8-8103-D9AFE979DC83}" destId="{E0F83CF2-B305-4E6E-AA48-E3557C5D0B31}" srcOrd="0" destOrd="0" presId="urn:microsoft.com/office/officeart/2005/8/layout/process4"/>
    <dgm:cxn modelId="{37E812B1-0DEE-43BC-8B10-D2E1FA0042A3}" type="presOf" srcId="{3B36FF14-766F-48BD-84BC-855F21A1AD2A}" destId="{C38613BC-A8C0-4BE4-A145-41BBBA32A56C}" srcOrd="0" destOrd="0" presId="urn:microsoft.com/office/officeart/2005/8/layout/process4"/>
    <dgm:cxn modelId="{1B360CD1-8F23-4AD1-857F-CD3ED7FC0558}" type="presParOf" srcId="{099C8017-1E3A-4206-B833-CDFF69A435FB}" destId="{5B6A38C5-996F-472A-9B9C-DE8A2F1E0E62}" srcOrd="0" destOrd="0" presId="urn:microsoft.com/office/officeart/2005/8/layout/process4"/>
    <dgm:cxn modelId="{7A185F4F-82E5-4146-95C0-520D0A055299}" type="presParOf" srcId="{5B6A38C5-996F-472A-9B9C-DE8A2F1E0E62}" destId="{C38613BC-A8C0-4BE4-A145-41BBBA32A56C}" srcOrd="0" destOrd="0" presId="urn:microsoft.com/office/officeart/2005/8/layout/process4"/>
    <dgm:cxn modelId="{1C3CE456-2070-4661-BAB5-0150DA52F387}" type="presParOf" srcId="{099C8017-1E3A-4206-B833-CDFF69A435FB}" destId="{0F55D3F3-E797-4E18-82D2-00CA5A81FF14}" srcOrd="1" destOrd="0" presId="urn:microsoft.com/office/officeart/2005/8/layout/process4"/>
    <dgm:cxn modelId="{90A8301A-0321-47C4-8709-94627C275BA9}" type="presParOf" srcId="{099C8017-1E3A-4206-B833-CDFF69A435FB}" destId="{93A2445A-7925-413F-89C6-C63F7CE0B2E7}" srcOrd="2" destOrd="0" presId="urn:microsoft.com/office/officeart/2005/8/layout/process4"/>
    <dgm:cxn modelId="{443E5135-6FC5-48FA-89B2-572F22144C47}" type="presParOf" srcId="{93A2445A-7925-413F-89C6-C63F7CE0B2E7}" destId="{E0F83CF2-B305-4E6E-AA48-E3557C5D0B31}" srcOrd="0" destOrd="0" presId="urn:microsoft.com/office/officeart/2005/8/layout/process4"/>
    <dgm:cxn modelId="{DA614E1C-2259-47AA-B05F-A01ED6995892}" type="presParOf" srcId="{099C8017-1E3A-4206-B833-CDFF69A435FB}" destId="{9EDF6DA6-9588-41F8-946B-A8E6EE2A4384}" srcOrd="3" destOrd="0" presId="urn:microsoft.com/office/officeart/2005/8/layout/process4"/>
    <dgm:cxn modelId="{EDD4E3AE-FC54-4B1E-8E6D-1034F35F28C5}" type="presParOf" srcId="{099C8017-1E3A-4206-B833-CDFF69A435FB}" destId="{479E0C9E-1D06-490C-BC71-64B2ADBC2D54}" srcOrd="4" destOrd="0" presId="urn:microsoft.com/office/officeart/2005/8/layout/process4"/>
    <dgm:cxn modelId="{B6BE7A27-51DF-4861-AD4A-CB4E3CAD9D22}" type="presParOf" srcId="{479E0C9E-1D06-490C-BC71-64B2ADBC2D54}" destId="{D9D1C413-1B57-4A6C-BADC-85F2092B147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492782-E701-41FB-84B9-710A20C8D59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77818D7A-126D-4871-AA7C-6C4715CA1055}">
      <dgm:prSet/>
      <dgm:spPr/>
      <dgm:t>
        <a:bodyPr/>
        <a:lstStyle/>
        <a:p>
          <a:r>
            <a:rPr lang="it-IT" dirty="0">
              <a:solidFill>
                <a:srgbClr val="FF0000"/>
              </a:solidFill>
            </a:rPr>
            <a:t>La notifica preliminare</a:t>
          </a:r>
          <a:endParaRPr lang="en-US" dirty="0">
            <a:solidFill>
              <a:srgbClr val="FF0000"/>
            </a:solidFill>
          </a:endParaRPr>
        </a:p>
      </dgm:t>
    </dgm:pt>
    <dgm:pt modelId="{48AC3949-2553-4549-969C-B2E5217A7501}" type="parTrans" cxnId="{E20F4251-73A9-427B-99BD-95C58DAF0BEC}">
      <dgm:prSet/>
      <dgm:spPr/>
      <dgm:t>
        <a:bodyPr/>
        <a:lstStyle/>
        <a:p>
          <a:endParaRPr lang="en-US"/>
        </a:p>
      </dgm:t>
    </dgm:pt>
    <dgm:pt modelId="{DF03ED07-A9A7-45AD-A5A8-FB3D10735FC1}" type="sibTrans" cxnId="{E20F4251-73A9-427B-99BD-95C58DAF0BEC}">
      <dgm:prSet/>
      <dgm:spPr/>
      <dgm:t>
        <a:bodyPr/>
        <a:lstStyle/>
        <a:p>
          <a:endParaRPr lang="en-US"/>
        </a:p>
      </dgm:t>
    </dgm:pt>
    <dgm:pt modelId="{7782E77A-B740-4434-BD3D-10F7EAA84131}">
      <dgm:prSet custT="1"/>
      <dgm:spPr/>
      <dgm:t>
        <a:bodyPr/>
        <a:lstStyle/>
        <a:p>
          <a:r>
            <a:rPr lang="it-IT" sz="1500" dirty="0"/>
            <a:t>Il </a:t>
          </a:r>
          <a:r>
            <a:rPr lang="it-IT" sz="1600" dirty="0"/>
            <a:t>committente</a:t>
          </a:r>
          <a:r>
            <a:rPr lang="it-IT" sz="1500" dirty="0"/>
            <a:t>, prima dell’inizio dei lavori, trasmette </a:t>
          </a:r>
          <a:r>
            <a:rPr lang="it-IT" sz="1500" b="1" dirty="0"/>
            <a:t>all’Asl </a:t>
          </a:r>
          <a:r>
            <a:rPr lang="it-IT" sz="1500" dirty="0"/>
            <a:t>e alla </a:t>
          </a:r>
          <a:r>
            <a:rPr lang="it-IT" sz="1800" b="1" dirty="0"/>
            <a:t>direzione provinciale del lavoro </a:t>
          </a:r>
          <a:r>
            <a:rPr lang="it-IT" sz="2000" dirty="0"/>
            <a:t>notifica preliminare </a:t>
          </a:r>
          <a:r>
            <a:rPr lang="it-IT" sz="1500" dirty="0"/>
            <a:t>elaborata in conformità al modello previsto dal T.U. sulla sicurezza, nonché gli eventuali aggiornamenti, nei seguenti casi:</a:t>
          </a:r>
          <a:endParaRPr lang="en-US" sz="1500" dirty="0"/>
        </a:p>
      </dgm:t>
    </dgm:pt>
    <dgm:pt modelId="{D80730B4-EA4C-4722-AD61-ABC5456CB8A1}" type="parTrans" cxnId="{573BBC99-038F-439D-A347-5E3364700741}">
      <dgm:prSet/>
      <dgm:spPr/>
      <dgm:t>
        <a:bodyPr/>
        <a:lstStyle/>
        <a:p>
          <a:endParaRPr lang="en-US"/>
        </a:p>
      </dgm:t>
    </dgm:pt>
    <dgm:pt modelId="{4F6E28EF-2F31-4C84-A6D0-FBA89461C8C1}" type="sibTrans" cxnId="{573BBC99-038F-439D-A347-5E3364700741}">
      <dgm:prSet/>
      <dgm:spPr/>
      <dgm:t>
        <a:bodyPr/>
        <a:lstStyle/>
        <a:p>
          <a:endParaRPr lang="en-US"/>
        </a:p>
      </dgm:t>
    </dgm:pt>
    <dgm:pt modelId="{2A0D2EF8-609C-455C-BFE0-E557A55563F9}">
      <dgm:prSet/>
      <dgm:spPr/>
      <dgm:t>
        <a:bodyPr/>
        <a:lstStyle/>
        <a:p>
          <a:r>
            <a:rPr lang="it-IT" dirty="0"/>
            <a:t>1) Cantieri per i quali sussiste l’obbligo di nomina dei coordinatori;</a:t>
          </a:r>
          <a:endParaRPr lang="en-US" dirty="0"/>
        </a:p>
      </dgm:t>
    </dgm:pt>
    <dgm:pt modelId="{E2623E3F-A648-40C9-85B6-9F5CE03D2BC7}" type="parTrans" cxnId="{EB1B558A-A8A0-4A7A-9C74-D9656F47B175}">
      <dgm:prSet/>
      <dgm:spPr/>
      <dgm:t>
        <a:bodyPr/>
        <a:lstStyle/>
        <a:p>
          <a:endParaRPr lang="en-US"/>
        </a:p>
      </dgm:t>
    </dgm:pt>
    <dgm:pt modelId="{0C3FB2E4-349B-40EC-9EB0-E52CC3603DF8}" type="sibTrans" cxnId="{EB1B558A-A8A0-4A7A-9C74-D9656F47B175}">
      <dgm:prSet/>
      <dgm:spPr/>
      <dgm:t>
        <a:bodyPr/>
        <a:lstStyle/>
        <a:p>
          <a:endParaRPr lang="en-US"/>
        </a:p>
      </dgm:t>
    </dgm:pt>
    <dgm:pt modelId="{58389027-BC12-4F8B-9895-A99B966F9535}">
      <dgm:prSet/>
      <dgm:spPr/>
      <dgm:t>
        <a:bodyPr/>
        <a:lstStyle/>
        <a:p>
          <a:r>
            <a:rPr lang="it-IT" dirty="0"/>
            <a:t>2) Cantieri che, inizialmente non soggetti, ricadono nell’obbligo della notifica per effetto </a:t>
          </a:r>
          <a:r>
            <a:rPr lang="it-IT" b="1" dirty="0"/>
            <a:t>di varianti sopravvenute </a:t>
          </a:r>
          <a:r>
            <a:rPr lang="it-IT" dirty="0"/>
            <a:t>in corso d’opera; </a:t>
          </a:r>
          <a:endParaRPr lang="en-US" dirty="0"/>
        </a:p>
      </dgm:t>
    </dgm:pt>
    <dgm:pt modelId="{54EC8733-51D1-42A4-8172-D26454174CA1}" type="parTrans" cxnId="{D7E5D02A-D17F-4C55-8DCE-2BC465067D5E}">
      <dgm:prSet/>
      <dgm:spPr/>
      <dgm:t>
        <a:bodyPr/>
        <a:lstStyle/>
        <a:p>
          <a:endParaRPr lang="en-US"/>
        </a:p>
      </dgm:t>
    </dgm:pt>
    <dgm:pt modelId="{A2C5F749-2435-44B9-8521-846E658F0AEB}" type="sibTrans" cxnId="{D7E5D02A-D17F-4C55-8DCE-2BC465067D5E}">
      <dgm:prSet/>
      <dgm:spPr/>
      <dgm:t>
        <a:bodyPr/>
        <a:lstStyle/>
        <a:p>
          <a:endParaRPr lang="en-US"/>
        </a:p>
      </dgm:t>
    </dgm:pt>
    <dgm:pt modelId="{4717774D-3646-446A-B690-CC12D93E33BA}">
      <dgm:prSet/>
      <dgm:spPr/>
      <dgm:t>
        <a:bodyPr/>
        <a:lstStyle/>
        <a:p>
          <a:r>
            <a:rPr lang="it-IT" dirty="0"/>
            <a:t>3) Cantieri in cui opera un’unica impresa la cui entità presunta di lavoro non sia inferiore </a:t>
          </a:r>
          <a:r>
            <a:rPr lang="it-IT" b="1" dirty="0"/>
            <a:t>a duecento uomini-giorno.</a:t>
          </a:r>
          <a:endParaRPr lang="en-US" b="1" dirty="0"/>
        </a:p>
      </dgm:t>
    </dgm:pt>
    <dgm:pt modelId="{D4E167EB-4DDB-40DC-B6EA-BAE897061F0F}" type="parTrans" cxnId="{4F25D218-2B1D-4971-B888-BF4D604046F3}">
      <dgm:prSet/>
      <dgm:spPr/>
      <dgm:t>
        <a:bodyPr/>
        <a:lstStyle/>
        <a:p>
          <a:endParaRPr lang="en-US"/>
        </a:p>
      </dgm:t>
    </dgm:pt>
    <dgm:pt modelId="{26843E61-D1C7-4021-A3E1-A6234990E75E}" type="sibTrans" cxnId="{4F25D218-2B1D-4971-B888-BF4D604046F3}">
      <dgm:prSet/>
      <dgm:spPr/>
      <dgm:t>
        <a:bodyPr/>
        <a:lstStyle/>
        <a:p>
          <a:endParaRPr lang="en-US"/>
        </a:p>
      </dgm:t>
    </dgm:pt>
    <dgm:pt modelId="{14F21B31-6D4D-45B4-9B3E-8E415E0AF7BE}">
      <dgm:prSet custT="1"/>
      <dgm:spPr/>
      <dgm:t>
        <a:bodyPr/>
        <a:lstStyle/>
        <a:p>
          <a:r>
            <a:rPr lang="it-IT" sz="2000" u="sng" dirty="0"/>
            <a:t>Copia della notifica preliminare deve essere affissa in maniera visibile presso il cantiere e custodita a disposizione degli organi di vigilanza</a:t>
          </a:r>
          <a:endParaRPr lang="en-US" sz="2000" u="sng" dirty="0"/>
        </a:p>
      </dgm:t>
    </dgm:pt>
    <dgm:pt modelId="{C6762F25-92EA-4C54-B767-4C261A393F3D}" type="parTrans" cxnId="{7645E043-DE4C-4061-9954-EE0DFFDFEA54}">
      <dgm:prSet/>
      <dgm:spPr/>
      <dgm:t>
        <a:bodyPr/>
        <a:lstStyle/>
        <a:p>
          <a:endParaRPr lang="en-US"/>
        </a:p>
      </dgm:t>
    </dgm:pt>
    <dgm:pt modelId="{09E6DAD7-2F1A-4FC6-9F26-5F31C49C56CE}" type="sibTrans" cxnId="{7645E043-DE4C-4061-9954-EE0DFFDFEA54}">
      <dgm:prSet/>
      <dgm:spPr/>
      <dgm:t>
        <a:bodyPr/>
        <a:lstStyle/>
        <a:p>
          <a:endParaRPr lang="en-US"/>
        </a:p>
      </dgm:t>
    </dgm:pt>
    <dgm:pt modelId="{0287139D-590E-449A-B0B9-273197121835}" type="pres">
      <dgm:prSet presAssocID="{A6492782-E701-41FB-84B9-710A20C8D597}" presName="vert0" presStyleCnt="0">
        <dgm:presLayoutVars>
          <dgm:dir/>
          <dgm:animOne val="branch"/>
          <dgm:animLvl val="lvl"/>
        </dgm:presLayoutVars>
      </dgm:prSet>
      <dgm:spPr/>
    </dgm:pt>
    <dgm:pt modelId="{69D39BF1-F386-4C89-BEF4-74763686E601}" type="pres">
      <dgm:prSet presAssocID="{77818D7A-126D-4871-AA7C-6C4715CA1055}" presName="thickLine" presStyleLbl="alignNode1" presStyleIdx="0" presStyleCnt="6"/>
      <dgm:spPr/>
    </dgm:pt>
    <dgm:pt modelId="{9C4FE40C-1636-4CED-905B-89E7E950DB2C}" type="pres">
      <dgm:prSet presAssocID="{77818D7A-126D-4871-AA7C-6C4715CA1055}" presName="horz1" presStyleCnt="0"/>
      <dgm:spPr/>
    </dgm:pt>
    <dgm:pt modelId="{0A4DCF22-84F5-4E0F-9B9E-11E458313857}" type="pres">
      <dgm:prSet presAssocID="{77818D7A-126D-4871-AA7C-6C4715CA1055}" presName="tx1" presStyleLbl="revTx" presStyleIdx="0" presStyleCnt="6"/>
      <dgm:spPr/>
    </dgm:pt>
    <dgm:pt modelId="{0F8ACC98-B330-4EFE-91D0-6BDD695C2614}" type="pres">
      <dgm:prSet presAssocID="{77818D7A-126D-4871-AA7C-6C4715CA1055}" presName="vert1" presStyleCnt="0"/>
      <dgm:spPr/>
    </dgm:pt>
    <dgm:pt modelId="{3860921D-33DA-403F-97E4-FE87624BAD31}" type="pres">
      <dgm:prSet presAssocID="{7782E77A-B740-4434-BD3D-10F7EAA84131}" presName="thickLine" presStyleLbl="alignNode1" presStyleIdx="1" presStyleCnt="6"/>
      <dgm:spPr/>
    </dgm:pt>
    <dgm:pt modelId="{E3385CB8-FA6B-4DA8-BF50-B52462A300A5}" type="pres">
      <dgm:prSet presAssocID="{7782E77A-B740-4434-BD3D-10F7EAA84131}" presName="horz1" presStyleCnt="0"/>
      <dgm:spPr/>
    </dgm:pt>
    <dgm:pt modelId="{5E0B1B9F-95C7-47E9-9015-01E32DD24CDB}" type="pres">
      <dgm:prSet presAssocID="{7782E77A-B740-4434-BD3D-10F7EAA84131}" presName="tx1" presStyleLbl="revTx" presStyleIdx="1" presStyleCnt="6"/>
      <dgm:spPr/>
    </dgm:pt>
    <dgm:pt modelId="{313C51C0-CBB2-42AD-87E4-B8D54D6DE27E}" type="pres">
      <dgm:prSet presAssocID="{7782E77A-B740-4434-BD3D-10F7EAA84131}" presName="vert1" presStyleCnt="0"/>
      <dgm:spPr/>
    </dgm:pt>
    <dgm:pt modelId="{E8356A83-4DC2-4A27-9854-3F4F69F2C9F7}" type="pres">
      <dgm:prSet presAssocID="{2A0D2EF8-609C-455C-BFE0-E557A55563F9}" presName="thickLine" presStyleLbl="alignNode1" presStyleIdx="2" presStyleCnt="6"/>
      <dgm:spPr/>
    </dgm:pt>
    <dgm:pt modelId="{46221501-06C4-4820-9F73-39553AEA3723}" type="pres">
      <dgm:prSet presAssocID="{2A0D2EF8-609C-455C-BFE0-E557A55563F9}" presName="horz1" presStyleCnt="0"/>
      <dgm:spPr/>
    </dgm:pt>
    <dgm:pt modelId="{5D1802C7-15BA-478B-B904-54D416609DD6}" type="pres">
      <dgm:prSet presAssocID="{2A0D2EF8-609C-455C-BFE0-E557A55563F9}" presName="tx1" presStyleLbl="revTx" presStyleIdx="2" presStyleCnt="6"/>
      <dgm:spPr/>
    </dgm:pt>
    <dgm:pt modelId="{F3FE6BDA-B54F-4654-8F07-750C321F038F}" type="pres">
      <dgm:prSet presAssocID="{2A0D2EF8-609C-455C-BFE0-E557A55563F9}" presName="vert1" presStyleCnt="0"/>
      <dgm:spPr/>
    </dgm:pt>
    <dgm:pt modelId="{D771140E-0435-4C67-B290-272762E7BD6A}" type="pres">
      <dgm:prSet presAssocID="{58389027-BC12-4F8B-9895-A99B966F9535}" presName="thickLine" presStyleLbl="alignNode1" presStyleIdx="3" presStyleCnt="6"/>
      <dgm:spPr/>
    </dgm:pt>
    <dgm:pt modelId="{6CF5E0E6-5509-4729-AB27-54D2F0BD6461}" type="pres">
      <dgm:prSet presAssocID="{58389027-BC12-4F8B-9895-A99B966F9535}" presName="horz1" presStyleCnt="0"/>
      <dgm:spPr/>
    </dgm:pt>
    <dgm:pt modelId="{8CC5D51C-47EB-48F3-B8E5-28A591AF3975}" type="pres">
      <dgm:prSet presAssocID="{58389027-BC12-4F8B-9895-A99B966F9535}" presName="tx1" presStyleLbl="revTx" presStyleIdx="3" presStyleCnt="6"/>
      <dgm:spPr/>
    </dgm:pt>
    <dgm:pt modelId="{081D410A-DFA2-4D04-9528-637DCB13CDA7}" type="pres">
      <dgm:prSet presAssocID="{58389027-BC12-4F8B-9895-A99B966F9535}" presName="vert1" presStyleCnt="0"/>
      <dgm:spPr/>
    </dgm:pt>
    <dgm:pt modelId="{ED720F2F-0B20-47A2-A5F5-BC1990FB581F}" type="pres">
      <dgm:prSet presAssocID="{4717774D-3646-446A-B690-CC12D93E33BA}" presName="thickLine" presStyleLbl="alignNode1" presStyleIdx="4" presStyleCnt="6"/>
      <dgm:spPr/>
    </dgm:pt>
    <dgm:pt modelId="{46648E99-4542-43C6-885B-891F5E3008DA}" type="pres">
      <dgm:prSet presAssocID="{4717774D-3646-446A-B690-CC12D93E33BA}" presName="horz1" presStyleCnt="0"/>
      <dgm:spPr/>
    </dgm:pt>
    <dgm:pt modelId="{4CDCD4A2-B935-47A0-B18B-640936F8ACB8}" type="pres">
      <dgm:prSet presAssocID="{4717774D-3646-446A-B690-CC12D93E33BA}" presName="tx1" presStyleLbl="revTx" presStyleIdx="4" presStyleCnt="6"/>
      <dgm:spPr/>
    </dgm:pt>
    <dgm:pt modelId="{0F2F2480-558D-47E4-A18B-3A1E27BD560D}" type="pres">
      <dgm:prSet presAssocID="{4717774D-3646-446A-B690-CC12D93E33BA}" presName="vert1" presStyleCnt="0"/>
      <dgm:spPr/>
    </dgm:pt>
    <dgm:pt modelId="{1A0F2CC3-3FA4-4BE2-9419-164B4CFDCDB5}" type="pres">
      <dgm:prSet presAssocID="{14F21B31-6D4D-45B4-9B3E-8E415E0AF7BE}" presName="thickLine" presStyleLbl="alignNode1" presStyleIdx="5" presStyleCnt="6"/>
      <dgm:spPr/>
    </dgm:pt>
    <dgm:pt modelId="{4EEE8816-60AA-4452-9E82-092B9FB24E46}" type="pres">
      <dgm:prSet presAssocID="{14F21B31-6D4D-45B4-9B3E-8E415E0AF7BE}" presName="horz1" presStyleCnt="0"/>
      <dgm:spPr/>
    </dgm:pt>
    <dgm:pt modelId="{E7CAC13C-FBA0-4A76-B285-0CCC42059BCA}" type="pres">
      <dgm:prSet presAssocID="{14F21B31-6D4D-45B4-9B3E-8E415E0AF7BE}" presName="tx1" presStyleLbl="revTx" presStyleIdx="5" presStyleCnt="6"/>
      <dgm:spPr/>
    </dgm:pt>
    <dgm:pt modelId="{2DC40A44-6F92-4176-81DE-A14453D63564}" type="pres">
      <dgm:prSet presAssocID="{14F21B31-6D4D-45B4-9B3E-8E415E0AF7BE}" presName="vert1" presStyleCnt="0"/>
      <dgm:spPr/>
    </dgm:pt>
  </dgm:ptLst>
  <dgm:cxnLst>
    <dgm:cxn modelId="{4F25D218-2B1D-4971-B888-BF4D604046F3}" srcId="{A6492782-E701-41FB-84B9-710A20C8D597}" destId="{4717774D-3646-446A-B690-CC12D93E33BA}" srcOrd="4" destOrd="0" parTransId="{D4E167EB-4DDB-40DC-B6EA-BAE897061F0F}" sibTransId="{26843E61-D1C7-4021-A3E1-A6234990E75E}"/>
    <dgm:cxn modelId="{D7E5D02A-D17F-4C55-8DCE-2BC465067D5E}" srcId="{A6492782-E701-41FB-84B9-710A20C8D597}" destId="{58389027-BC12-4F8B-9895-A99B966F9535}" srcOrd="3" destOrd="0" parTransId="{54EC8733-51D1-42A4-8172-D26454174CA1}" sibTransId="{A2C5F749-2435-44B9-8521-846E658F0AEB}"/>
    <dgm:cxn modelId="{81D7183B-1B64-4AA3-8A48-BAB0BBB41BC7}" type="presOf" srcId="{77818D7A-126D-4871-AA7C-6C4715CA1055}" destId="{0A4DCF22-84F5-4E0F-9B9E-11E458313857}" srcOrd="0" destOrd="0" presId="urn:microsoft.com/office/officeart/2008/layout/LinedList"/>
    <dgm:cxn modelId="{7645E043-DE4C-4061-9954-EE0DFFDFEA54}" srcId="{A6492782-E701-41FB-84B9-710A20C8D597}" destId="{14F21B31-6D4D-45B4-9B3E-8E415E0AF7BE}" srcOrd="5" destOrd="0" parTransId="{C6762F25-92EA-4C54-B767-4C261A393F3D}" sibTransId="{09E6DAD7-2F1A-4FC6-9F26-5F31C49C56CE}"/>
    <dgm:cxn modelId="{E20F4251-73A9-427B-99BD-95C58DAF0BEC}" srcId="{A6492782-E701-41FB-84B9-710A20C8D597}" destId="{77818D7A-126D-4871-AA7C-6C4715CA1055}" srcOrd="0" destOrd="0" parTransId="{48AC3949-2553-4549-969C-B2E5217A7501}" sibTransId="{DF03ED07-A9A7-45AD-A5A8-FB3D10735FC1}"/>
    <dgm:cxn modelId="{685F3D53-B015-403E-911F-447A66670F3C}" type="presOf" srcId="{4717774D-3646-446A-B690-CC12D93E33BA}" destId="{4CDCD4A2-B935-47A0-B18B-640936F8ACB8}" srcOrd="0" destOrd="0" presId="urn:microsoft.com/office/officeart/2008/layout/LinedList"/>
    <dgm:cxn modelId="{EB1B558A-A8A0-4A7A-9C74-D9656F47B175}" srcId="{A6492782-E701-41FB-84B9-710A20C8D597}" destId="{2A0D2EF8-609C-455C-BFE0-E557A55563F9}" srcOrd="2" destOrd="0" parTransId="{E2623E3F-A648-40C9-85B6-9F5CE03D2BC7}" sibTransId="{0C3FB2E4-349B-40EC-9EB0-E52CC3603DF8}"/>
    <dgm:cxn modelId="{2FD7C58D-9C7A-4E2E-B572-B2C5CB3B78DE}" type="presOf" srcId="{58389027-BC12-4F8B-9895-A99B966F9535}" destId="{8CC5D51C-47EB-48F3-B8E5-28A591AF3975}" srcOrd="0" destOrd="0" presId="urn:microsoft.com/office/officeart/2008/layout/LinedList"/>
    <dgm:cxn modelId="{573BBC99-038F-439D-A347-5E3364700741}" srcId="{A6492782-E701-41FB-84B9-710A20C8D597}" destId="{7782E77A-B740-4434-BD3D-10F7EAA84131}" srcOrd="1" destOrd="0" parTransId="{D80730B4-EA4C-4722-AD61-ABC5456CB8A1}" sibTransId="{4F6E28EF-2F31-4C84-A6D0-FBA89461C8C1}"/>
    <dgm:cxn modelId="{F7F333A4-534B-44BA-8530-0963D391046E}" type="presOf" srcId="{14F21B31-6D4D-45B4-9B3E-8E415E0AF7BE}" destId="{E7CAC13C-FBA0-4A76-B285-0CCC42059BCA}" srcOrd="0" destOrd="0" presId="urn:microsoft.com/office/officeart/2008/layout/LinedList"/>
    <dgm:cxn modelId="{8D375EA8-A179-4ED5-9465-8364403B9FD8}" type="presOf" srcId="{7782E77A-B740-4434-BD3D-10F7EAA84131}" destId="{5E0B1B9F-95C7-47E9-9015-01E32DD24CDB}" srcOrd="0" destOrd="0" presId="urn:microsoft.com/office/officeart/2008/layout/LinedList"/>
    <dgm:cxn modelId="{1C0626D4-5F16-4096-9DBA-0C8FAEC29DD6}" type="presOf" srcId="{2A0D2EF8-609C-455C-BFE0-E557A55563F9}" destId="{5D1802C7-15BA-478B-B904-54D416609DD6}" srcOrd="0" destOrd="0" presId="urn:microsoft.com/office/officeart/2008/layout/LinedList"/>
    <dgm:cxn modelId="{31C6E7F8-C4C4-4A45-9DF6-4E045FB2B158}" type="presOf" srcId="{A6492782-E701-41FB-84B9-710A20C8D597}" destId="{0287139D-590E-449A-B0B9-273197121835}" srcOrd="0" destOrd="0" presId="urn:microsoft.com/office/officeart/2008/layout/LinedList"/>
    <dgm:cxn modelId="{9052C2AE-E50F-4C37-9DC9-62BB6807F0EC}" type="presParOf" srcId="{0287139D-590E-449A-B0B9-273197121835}" destId="{69D39BF1-F386-4C89-BEF4-74763686E601}" srcOrd="0" destOrd="0" presId="urn:microsoft.com/office/officeart/2008/layout/LinedList"/>
    <dgm:cxn modelId="{EFEDCD53-3148-4647-929F-6C639C567CF4}" type="presParOf" srcId="{0287139D-590E-449A-B0B9-273197121835}" destId="{9C4FE40C-1636-4CED-905B-89E7E950DB2C}" srcOrd="1" destOrd="0" presId="urn:microsoft.com/office/officeart/2008/layout/LinedList"/>
    <dgm:cxn modelId="{C3CCB7EC-6A88-46A5-A1B2-7F5C66A7E1CF}" type="presParOf" srcId="{9C4FE40C-1636-4CED-905B-89E7E950DB2C}" destId="{0A4DCF22-84F5-4E0F-9B9E-11E458313857}" srcOrd="0" destOrd="0" presId="urn:microsoft.com/office/officeart/2008/layout/LinedList"/>
    <dgm:cxn modelId="{69F0C9AA-7A52-4D23-8E59-A3D6D917F70C}" type="presParOf" srcId="{9C4FE40C-1636-4CED-905B-89E7E950DB2C}" destId="{0F8ACC98-B330-4EFE-91D0-6BDD695C2614}" srcOrd="1" destOrd="0" presId="urn:microsoft.com/office/officeart/2008/layout/LinedList"/>
    <dgm:cxn modelId="{C1CA3CBD-3C6A-480E-952B-52C0D9239E8F}" type="presParOf" srcId="{0287139D-590E-449A-B0B9-273197121835}" destId="{3860921D-33DA-403F-97E4-FE87624BAD31}" srcOrd="2" destOrd="0" presId="urn:microsoft.com/office/officeart/2008/layout/LinedList"/>
    <dgm:cxn modelId="{0B9851C1-9013-47E5-A1F2-3FF61E0B1F1A}" type="presParOf" srcId="{0287139D-590E-449A-B0B9-273197121835}" destId="{E3385CB8-FA6B-4DA8-BF50-B52462A300A5}" srcOrd="3" destOrd="0" presId="urn:microsoft.com/office/officeart/2008/layout/LinedList"/>
    <dgm:cxn modelId="{3887CBD5-7A4F-4323-94B8-63019E71797B}" type="presParOf" srcId="{E3385CB8-FA6B-4DA8-BF50-B52462A300A5}" destId="{5E0B1B9F-95C7-47E9-9015-01E32DD24CDB}" srcOrd="0" destOrd="0" presId="urn:microsoft.com/office/officeart/2008/layout/LinedList"/>
    <dgm:cxn modelId="{879AC5BB-22C2-4EE8-8CDA-EF8FE2CBFFBD}" type="presParOf" srcId="{E3385CB8-FA6B-4DA8-BF50-B52462A300A5}" destId="{313C51C0-CBB2-42AD-87E4-B8D54D6DE27E}" srcOrd="1" destOrd="0" presId="urn:microsoft.com/office/officeart/2008/layout/LinedList"/>
    <dgm:cxn modelId="{D5063D26-FA98-405E-AAB1-88585A389223}" type="presParOf" srcId="{0287139D-590E-449A-B0B9-273197121835}" destId="{E8356A83-4DC2-4A27-9854-3F4F69F2C9F7}" srcOrd="4" destOrd="0" presId="urn:microsoft.com/office/officeart/2008/layout/LinedList"/>
    <dgm:cxn modelId="{8F67CE39-BDB8-4D47-AAC4-F4DBD651962D}" type="presParOf" srcId="{0287139D-590E-449A-B0B9-273197121835}" destId="{46221501-06C4-4820-9F73-39553AEA3723}" srcOrd="5" destOrd="0" presId="urn:microsoft.com/office/officeart/2008/layout/LinedList"/>
    <dgm:cxn modelId="{A95DF630-ACD2-4B14-B4B3-18EB50EE7AE2}" type="presParOf" srcId="{46221501-06C4-4820-9F73-39553AEA3723}" destId="{5D1802C7-15BA-478B-B904-54D416609DD6}" srcOrd="0" destOrd="0" presId="urn:microsoft.com/office/officeart/2008/layout/LinedList"/>
    <dgm:cxn modelId="{D5DED9D6-2C31-4DBF-9AC1-CD7B3BC88B1D}" type="presParOf" srcId="{46221501-06C4-4820-9F73-39553AEA3723}" destId="{F3FE6BDA-B54F-4654-8F07-750C321F038F}" srcOrd="1" destOrd="0" presId="urn:microsoft.com/office/officeart/2008/layout/LinedList"/>
    <dgm:cxn modelId="{6B6884F8-6C80-457F-9B9D-A2276CE44C24}" type="presParOf" srcId="{0287139D-590E-449A-B0B9-273197121835}" destId="{D771140E-0435-4C67-B290-272762E7BD6A}" srcOrd="6" destOrd="0" presId="urn:microsoft.com/office/officeart/2008/layout/LinedList"/>
    <dgm:cxn modelId="{80B743C5-F873-40AF-B459-F725893F77F7}" type="presParOf" srcId="{0287139D-590E-449A-B0B9-273197121835}" destId="{6CF5E0E6-5509-4729-AB27-54D2F0BD6461}" srcOrd="7" destOrd="0" presId="urn:microsoft.com/office/officeart/2008/layout/LinedList"/>
    <dgm:cxn modelId="{FE784631-893B-4AF2-B67C-03E80E7DC0E0}" type="presParOf" srcId="{6CF5E0E6-5509-4729-AB27-54D2F0BD6461}" destId="{8CC5D51C-47EB-48F3-B8E5-28A591AF3975}" srcOrd="0" destOrd="0" presId="urn:microsoft.com/office/officeart/2008/layout/LinedList"/>
    <dgm:cxn modelId="{9E888CD6-0F37-42FB-91FD-65D8CF907CFC}" type="presParOf" srcId="{6CF5E0E6-5509-4729-AB27-54D2F0BD6461}" destId="{081D410A-DFA2-4D04-9528-637DCB13CDA7}" srcOrd="1" destOrd="0" presId="urn:microsoft.com/office/officeart/2008/layout/LinedList"/>
    <dgm:cxn modelId="{338D3C51-36BD-4E85-93A6-BDE4CA01B2DF}" type="presParOf" srcId="{0287139D-590E-449A-B0B9-273197121835}" destId="{ED720F2F-0B20-47A2-A5F5-BC1990FB581F}" srcOrd="8" destOrd="0" presId="urn:microsoft.com/office/officeart/2008/layout/LinedList"/>
    <dgm:cxn modelId="{5B429DAD-FE29-4E71-862C-92C49658FC53}" type="presParOf" srcId="{0287139D-590E-449A-B0B9-273197121835}" destId="{46648E99-4542-43C6-885B-891F5E3008DA}" srcOrd="9" destOrd="0" presId="urn:microsoft.com/office/officeart/2008/layout/LinedList"/>
    <dgm:cxn modelId="{FA372001-22B2-4A6F-9846-D6BCAA004640}" type="presParOf" srcId="{46648E99-4542-43C6-885B-891F5E3008DA}" destId="{4CDCD4A2-B935-47A0-B18B-640936F8ACB8}" srcOrd="0" destOrd="0" presId="urn:microsoft.com/office/officeart/2008/layout/LinedList"/>
    <dgm:cxn modelId="{11046F0C-B06C-4D66-B462-4FC2BA3BF1D0}" type="presParOf" srcId="{46648E99-4542-43C6-885B-891F5E3008DA}" destId="{0F2F2480-558D-47E4-A18B-3A1E27BD560D}" srcOrd="1" destOrd="0" presId="urn:microsoft.com/office/officeart/2008/layout/LinedList"/>
    <dgm:cxn modelId="{E552D387-3186-43A2-AC46-89582B714F77}" type="presParOf" srcId="{0287139D-590E-449A-B0B9-273197121835}" destId="{1A0F2CC3-3FA4-4BE2-9419-164B4CFDCDB5}" srcOrd="10" destOrd="0" presId="urn:microsoft.com/office/officeart/2008/layout/LinedList"/>
    <dgm:cxn modelId="{C9B7CB8B-71B2-482C-9754-236129BDF997}" type="presParOf" srcId="{0287139D-590E-449A-B0B9-273197121835}" destId="{4EEE8816-60AA-4452-9E82-092B9FB24E46}" srcOrd="11" destOrd="0" presId="urn:microsoft.com/office/officeart/2008/layout/LinedList"/>
    <dgm:cxn modelId="{66AB6714-4330-40B1-9904-279524DB18A3}" type="presParOf" srcId="{4EEE8816-60AA-4452-9E82-092B9FB24E46}" destId="{E7CAC13C-FBA0-4A76-B285-0CCC42059BCA}" srcOrd="0" destOrd="0" presId="urn:microsoft.com/office/officeart/2008/layout/LinedList"/>
    <dgm:cxn modelId="{7DD557FB-8DA4-4C89-A263-19FE3CF1D3B3}" type="presParOf" srcId="{4EEE8816-60AA-4452-9E82-092B9FB24E46}" destId="{2DC40A44-6F92-4176-81DE-A14453D6356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8DA6D6-A4F3-49AA-A364-03ABB1CC135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DF37151-7F57-4C8E-B4F7-4FBCA149D510}">
      <dgm:prSet/>
      <dgm:spPr/>
      <dgm:t>
        <a:bodyPr/>
        <a:lstStyle/>
        <a:p>
          <a:r>
            <a:rPr lang="it-IT"/>
            <a:t>Ha per scopo principale quello di seguire il regolare andamento del cantiere:</a:t>
          </a:r>
          <a:endParaRPr lang="en-US"/>
        </a:p>
      </dgm:t>
    </dgm:pt>
    <dgm:pt modelId="{7DBA135F-D4B1-477C-9A05-DDA538581213}" type="parTrans" cxnId="{50D9F0C3-D109-4BE4-BBD7-3366BB74EABC}">
      <dgm:prSet/>
      <dgm:spPr/>
      <dgm:t>
        <a:bodyPr/>
        <a:lstStyle/>
        <a:p>
          <a:endParaRPr lang="en-US"/>
        </a:p>
      </dgm:t>
    </dgm:pt>
    <dgm:pt modelId="{8EA25EDD-D6A5-4214-8292-DD7DD5DE81AD}" type="sibTrans" cxnId="{50D9F0C3-D109-4BE4-BBD7-3366BB74EABC}">
      <dgm:prSet/>
      <dgm:spPr/>
      <dgm:t>
        <a:bodyPr/>
        <a:lstStyle/>
        <a:p>
          <a:endParaRPr lang="en-US"/>
        </a:p>
      </dgm:t>
    </dgm:pt>
    <dgm:pt modelId="{53DFD4EF-3CAC-4052-8348-391B95CDC052}">
      <dgm:prSet/>
      <dgm:spPr/>
      <dgm:t>
        <a:bodyPr/>
        <a:lstStyle/>
        <a:p>
          <a:r>
            <a:rPr lang="it-IT" dirty="0"/>
            <a:t>I compiti:</a:t>
          </a:r>
          <a:endParaRPr lang="en-US" dirty="0"/>
        </a:p>
      </dgm:t>
    </dgm:pt>
    <dgm:pt modelId="{C06F3E8F-AF58-4D04-BB87-078A203305CF}" type="parTrans" cxnId="{810E2806-58E2-4E64-856E-DB98D59722E3}">
      <dgm:prSet/>
      <dgm:spPr/>
      <dgm:t>
        <a:bodyPr/>
        <a:lstStyle/>
        <a:p>
          <a:endParaRPr lang="en-US"/>
        </a:p>
      </dgm:t>
    </dgm:pt>
    <dgm:pt modelId="{CF7F31D9-23C3-4793-9BEF-AB89FCE62392}" type="sibTrans" cxnId="{810E2806-58E2-4E64-856E-DB98D59722E3}">
      <dgm:prSet/>
      <dgm:spPr/>
      <dgm:t>
        <a:bodyPr/>
        <a:lstStyle/>
        <a:p>
          <a:endParaRPr lang="en-US"/>
        </a:p>
      </dgm:t>
    </dgm:pt>
    <dgm:pt modelId="{8378E57D-D1D7-4526-AA01-6226F2B4EDCA}">
      <dgm:prSet/>
      <dgm:spPr/>
      <dgm:t>
        <a:bodyPr/>
        <a:lstStyle/>
        <a:p>
          <a:r>
            <a:rPr lang="it-IT"/>
            <a:t>Dirige  specifiche opere volte a realizzare un progetto preventivamente approvato dal committente;</a:t>
          </a:r>
          <a:endParaRPr lang="en-US"/>
        </a:p>
      </dgm:t>
    </dgm:pt>
    <dgm:pt modelId="{08241CF5-22BC-4507-ACC2-E7A7E6B30E9D}" type="parTrans" cxnId="{C7541B3F-E12B-4145-9861-93E0E8F9993E}">
      <dgm:prSet/>
      <dgm:spPr/>
      <dgm:t>
        <a:bodyPr/>
        <a:lstStyle/>
        <a:p>
          <a:endParaRPr lang="en-US"/>
        </a:p>
      </dgm:t>
    </dgm:pt>
    <dgm:pt modelId="{DA8D8EDA-5D83-43B9-98BB-465755740AC1}" type="sibTrans" cxnId="{C7541B3F-E12B-4145-9861-93E0E8F9993E}">
      <dgm:prSet/>
      <dgm:spPr/>
      <dgm:t>
        <a:bodyPr/>
        <a:lstStyle/>
        <a:p>
          <a:endParaRPr lang="en-US"/>
        </a:p>
      </dgm:t>
    </dgm:pt>
    <dgm:pt modelId="{3E437F63-E166-418F-A3BC-A9030F26572D}">
      <dgm:prSet/>
      <dgm:spPr/>
      <dgm:t>
        <a:bodyPr/>
        <a:lstStyle/>
        <a:p>
          <a:r>
            <a:rPr lang="it-IT"/>
            <a:t>Redige gli stati di avanzamento (SAL)</a:t>
          </a:r>
          <a:endParaRPr lang="en-US"/>
        </a:p>
      </dgm:t>
    </dgm:pt>
    <dgm:pt modelId="{57E47553-7F71-4469-8F66-4BCA6E389F29}" type="parTrans" cxnId="{CB205A8E-96FC-4359-9BF9-C56C74A7ABFC}">
      <dgm:prSet/>
      <dgm:spPr/>
      <dgm:t>
        <a:bodyPr/>
        <a:lstStyle/>
        <a:p>
          <a:endParaRPr lang="en-US"/>
        </a:p>
      </dgm:t>
    </dgm:pt>
    <dgm:pt modelId="{E9C56DA6-8444-4229-8653-DB82E4C383E4}" type="sibTrans" cxnId="{CB205A8E-96FC-4359-9BF9-C56C74A7ABFC}">
      <dgm:prSet/>
      <dgm:spPr/>
      <dgm:t>
        <a:bodyPr/>
        <a:lstStyle/>
        <a:p>
          <a:endParaRPr lang="en-US"/>
        </a:p>
      </dgm:t>
    </dgm:pt>
    <dgm:pt modelId="{B28D63B4-10AB-41C5-B5EC-EF288CD04425}">
      <dgm:prSet/>
      <dgm:spPr/>
      <dgm:t>
        <a:bodyPr/>
        <a:lstStyle/>
        <a:p>
          <a:r>
            <a:rPr lang="it-IT"/>
            <a:t>Convalida  eventuali modifiche tecniche</a:t>
          </a:r>
          <a:endParaRPr lang="en-US"/>
        </a:p>
      </dgm:t>
    </dgm:pt>
    <dgm:pt modelId="{67EF580F-BED3-458E-BA7A-6D7BF925FA26}" type="parTrans" cxnId="{D1556915-36CD-4425-BB4E-45B02DD09CBE}">
      <dgm:prSet/>
      <dgm:spPr/>
      <dgm:t>
        <a:bodyPr/>
        <a:lstStyle/>
        <a:p>
          <a:endParaRPr lang="en-US"/>
        </a:p>
      </dgm:t>
    </dgm:pt>
    <dgm:pt modelId="{0F24C25A-5269-4F7A-8785-7386306DEF64}" type="sibTrans" cxnId="{D1556915-36CD-4425-BB4E-45B02DD09CBE}">
      <dgm:prSet/>
      <dgm:spPr/>
      <dgm:t>
        <a:bodyPr/>
        <a:lstStyle/>
        <a:p>
          <a:endParaRPr lang="en-US"/>
        </a:p>
      </dgm:t>
    </dgm:pt>
    <dgm:pt modelId="{E515F3D3-0818-460B-A487-060BDF598C63}">
      <dgm:prSet/>
      <dgm:spPr/>
      <dgm:t>
        <a:bodyPr/>
        <a:lstStyle/>
        <a:p>
          <a:r>
            <a:rPr lang="it-IT"/>
            <a:t>Verifica la corretta esecuzione dei lavori.</a:t>
          </a:r>
          <a:endParaRPr lang="en-US"/>
        </a:p>
      </dgm:t>
    </dgm:pt>
    <dgm:pt modelId="{7194659D-0F72-4552-8109-5769941C02FB}" type="parTrans" cxnId="{CC2ED02D-63E0-4AC8-A0C8-BBF604C8FAA5}">
      <dgm:prSet/>
      <dgm:spPr/>
      <dgm:t>
        <a:bodyPr/>
        <a:lstStyle/>
        <a:p>
          <a:endParaRPr lang="en-US"/>
        </a:p>
      </dgm:t>
    </dgm:pt>
    <dgm:pt modelId="{7A6804B7-57E3-45B2-AFCC-CCD662E36A6D}" type="sibTrans" cxnId="{CC2ED02D-63E0-4AC8-A0C8-BBF604C8FAA5}">
      <dgm:prSet/>
      <dgm:spPr/>
      <dgm:t>
        <a:bodyPr/>
        <a:lstStyle/>
        <a:p>
          <a:endParaRPr lang="en-US"/>
        </a:p>
      </dgm:t>
    </dgm:pt>
    <dgm:pt modelId="{45DE59A2-2145-480D-9B4A-8DD7276A3CEF}">
      <dgm:prSet/>
      <dgm:spPr/>
      <dgm:t>
        <a:bodyPr/>
        <a:lstStyle/>
        <a:p>
          <a:r>
            <a:rPr lang="it-IT"/>
            <a:t>Rilascia le certificazioni di corretta esecuzione dei lavori</a:t>
          </a:r>
          <a:endParaRPr lang="en-US"/>
        </a:p>
      </dgm:t>
    </dgm:pt>
    <dgm:pt modelId="{998BC433-2FF7-4944-BFE1-770174C6630F}" type="parTrans" cxnId="{89563F9D-F654-4CD0-A14A-8CE000579518}">
      <dgm:prSet/>
      <dgm:spPr/>
      <dgm:t>
        <a:bodyPr/>
        <a:lstStyle/>
        <a:p>
          <a:endParaRPr lang="en-US"/>
        </a:p>
      </dgm:t>
    </dgm:pt>
    <dgm:pt modelId="{AE2164B0-F528-441D-BEF9-F0F15C9ADEC5}" type="sibTrans" cxnId="{89563F9D-F654-4CD0-A14A-8CE000579518}">
      <dgm:prSet/>
      <dgm:spPr/>
      <dgm:t>
        <a:bodyPr/>
        <a:lstStyle/>
        <a:p>
          <a:endParaRPr lang="en-US"/>
        </a:p>
      </dgm:t>
    </dgm:pt>
    <dgm:pt modelId="{748B6F79-F903-4140-A6F8-9C68363F6C8C}">
      <dgm:prSet/>
      <dgm:spPr/>
      <dgm:t>
        <a:bodyPr/>
        <a:lstStyle/>
        <a:p>
          <a:r>
            <a:rPr lang="it-IT"/>
            <a:t>Segnala abusi in cantiere o lavorazioni non a regola d’arte</a:t>
          </a:r>
          <a:endParaRPr lang="en-US"/>
        </a:p>
      </dgm:t>
    </dgm:pt>
    <dgm:pt modelId="{F2FEDADC-C7E6-44D3-926C-8A52897D32BA}" type="parTrans" cxnId="{6884DFF2-BC80-4EDB-8B36-D1DD0BE7F508}">
      <dgm:prSet/>
      <dgm:spPr/>
      <dgm:t>
        <a:bodyPr/>
        <a:lstStyle/>
        <a:p>
          <a:endParaRPr lang="en-US"/>
        </a:p>
      </dgm:t>
    </dgm:pt>
    <dgm:pt modelId="{9D7D7D6E-FCDA-4F6D-8162-FBAB0AF363EC}" type="sibTrans" cxnId="{6884DFF2-BC80-4EDB-8B36-D1DD0BE7F508}">
      <dgm:prSet/>
      <dgm:spPr/>
      <dgm:t>
        <a:bodyPr/>
        <a:lstStyle/>
        <a:p>
          <a:endParaRPr lang="en-US"/>
        </a:p>
      </dgm:t>
    </dgm:pt>
    <dgm:pt modelId="{00908657-21A3-46BD-8875-491B02454CC6}" type="pres">
      <dgm:prSet presAssocID="{588DA6D6-A4F3-49AA-A364-03ABB1CC135C}" presName="linear" presStyleCnt="0">
        <dgm:presLayoutVars>
          <dgm:animLvl val="lvl"/>
          <dgm:resizeHandles val="exact"/>
        </dgm:presLayoutVars>
      </dgm:prSet>
      <dgm:spPr/>
    </dgm:pt>
    <dgm:pt modelId="{273B7592-2EDA-417B-9B1B-A7FB3CA47B38}" type="pres">
      <dgm:prSet presAssocID="{BDF37151-7F57-4C8E-B4F7-4FBCA149D510}" presName="parentText" presStyleLbl="node1" presStyleIdx="0" presStyleCnt="8">
        <dgm:presLayoutVars>
          <dgm:chMax val="0"/>
          <dgm:bulletEnabled val="1"/>
        </dgm:presLayoutVars>
      </dgm:prSet>
      <dgm:spPr/>
    </dgm:pt>
    <dgm:pt modelId="{34FCCE57-37E7-4119-BCDF-90965B752577}" type="pres">
      <dgm:prSet presAssocID="{8EA25EDD-D6A5-4214-8292-DD7DD5DE81AD}" presName="spacer" presStyleCnt="0"/>
      <dgm:spPr/>
    </dgm:pt>
    <dgm:pt modelId="{D73900AE-BA33-42EA-B5C3-A72F39D92DCE}" type="pres">
      <dgm:prSet presAssocID="{53DFD4EF-3CAC-4052-8348-391B95CDC052}" presName="parentText" presStyleLbl="node1" presStyleIdx="1" presStyleCnt="8">
        <dgm:presLayoutVars>
          <dgm:chMax val="0"/>
          <dgm:bulletEnabled val="1"/>
        </dgm:presLayoutVars>
      </dgm:prSet>
      <dgm:spPr/>
    </dgm:pt>
    <dgm:pt modelId="{5A83B147-54AC-418C-B233-B7AF2F4378C1}" type="pres">
      <dgm:prSet presAssocID="{CF7F31D9-23C3-4793-9BEF-AB89FCE62392}" presName="spacer" presStyleCnt="0"/>
      <dgm:spPr/>
    </dgm:pt>
    <dgm:pt modelId="{F5FD8D61-CE6B-4656-ABAB-2EA37F5CE774}" type="pres">
      <dgm:prSet presAssocID="{8378E57D-D1D7-4526-AA01-6226F2B4EDCA}" presName="parentText" presStyleLbl="node1" presStyleIdx="2" presStyleCnt="8">
        <dgm:presLayoutVars>
          <dgm:chMax val="0"/>
          <dgm:bulletEnabled val="1"/>
        </dgm:presLayoutVars>
      </dgm:prSet>
      <dgm:spPr/>
    </dgm:pt>
    <dgm:pt modelId="{F458C357-6805-4933-9CAD-481578FC872C}" type="pres">
      <dgm:prSet presAssocID="{DA8D8EDA-5D83-43B9-98BB-465755740AC1}" presName="spacer" presStyleCnt="0"/>
      <dgm:spPr/>
    </dgm:pt>
    <dgm:pt modelId="{4F44A8F4-D6B7-4988-B6ED-39256F3912CF}" type="pres">
      <dgm:prSet presAssocID="{3E437F63-E166-418F-A3BC-A9030F26572D}" presName="parentText" presStyleLbl="node1" presStyleIdx="3" presStyleCnt="8">
        <dgm:presLayoutVars>
          <dgm:chMax val="0"/>
          <dgm:bulletEnabled val="1"/>
        </dgm:presLayoutVars>
      </dgm:prSet>
      <dgm:spPr/>
    </dgm:pt>
    <dgm:pt modelId="{746DCD51-8A53-4CEB-A716-5FECF9480D8C}" type="pres">
      <dgm:prSet presAssocID="{E9C56DA6-8444-4229-8653-DB82E4C383E4}" presName="spacer" presStyleCnt="0"/>
      <dgm:spPr/>
    </dgm:pt>
    <dgm:pt modelId="{C6AC09A3-C517-4881-B173-E83413A7562B}" type="pres">
      <dgm:prSet presAssocID="{B28D63B4-10AB-41C5-B5EC-EF288CD04425}" presName="parentText" presStyleLbl="node1" presStyleIdx="4" presStyleCnt="8">
        <dgm:presLayoutVars>
          <dgm:chMax val="0"/>
          <dgm:bulletEnabled val="1"/>
        </dgm:presLayoutVars>
      </dgm:prSet>
      <dgm:spPr/>
    </dgm:pt>
    <dgm:pt modelId="{4C0A0011-D7A2-4AD0-BACF-AAC9FFF7BD61}" type="pres">
      <dgm:prSet presAssocID="{0F24C25A-5269-4F7A-8785-7386306DEF64}" presName="spacer" presStyleCnt="0"/>
      <dgm:spPr/>
    </dgm:pt>
    <dgm:pt modelId="{67D2232D-BF29-4EA5-8754-85B656225765}" type="pres">
      <dgm:prSet presAssocID="{E515F3D3-0818-460B-A487-060BDF598C63}" presName="parentText" presStyleLbl="node1" presStyleIdx="5" presStyleCnt="8">
        <dgm:presLayoutVars>
          <dgm:chMax val="0"/>
          <dgm:bulletEnabled val="1"/>
        </dgm:presLayoutVars>
      </dgm:prSet>
      <dgm:spPr/>
    </dgm:pt>
    <dgm:pt modelId="{3BFC4637-E9FE-4A75-99F9-0B48B0F5B0AB}" type="pres">
      <dgm:prSet presAssocID="{7A6804B7-57E3-45B2-AFCC-CCD662E36A6D}" presName="spacer" presStyleCnt="0"/>
      <dgm:spPr/>
    </dgm:pt>
    <dgm:pt modelId="{8841C49C-2949-408E-BFEF-1F61AF0D0C2F}" type="pres">
      <dgm:prSet presAssocID="{45DE59A2-2145-480D-9B4A-8DD7276A3CEF}" presName="parentText" presStyleLbl="node1" presStyleIdx="6" presStyleCnt="8">
        <dgm:presLayoutVars>
          <dgm:chMax val="0"/>
          <dgm:bulletEnabled val="1"/>
        </dgm:presLayoutVars>
      </dgm:prSet>
      <dgm:spPr/>
    </dgm:pt>
    <dgm:pt modelId="{B67B761A-96C9-461E-985F-1A40AC46F9F7}" type="pres">
      <dgm:prSet presAssocID="{AE2164B0-F528-441D-BEF9-F0F15C9ADEC5}" presName="spacer" presStyleCnt="0"/>
      <dgm:spPr/>
    </dgm:pt>
    <dgm:pt modelId="{3A6AC160-6B0E-4A68-B42C-70851E9702F4}" type="pres">
      <dgm:prSet presAssocID="{748B6F79-F903-4140-A6F8-9C68363F6C8C}" presName="parentText" presStyleLbl="node1" presStyleIdx="7" presStyleCnt="8">
        <dgm:presLayoutVars>
          <dgm:chMax val="0"/>
          <dgm:bulletEnabled val="1"/>
        </dgm:presLayoutVars>
      </dgm:prSet>
      <dgm:spPr/>
    </dgm:pt>
  </dgm:ptLst>
  <dgm:cxnLst>
    <dgm:cxn modelId="{810E2806-58E2-4E64-856E-DB98D59722E3}" srcId="{588DA6D6-A4F3-49AA-A364-03ABB1CC135C}" destId="{53DFD4EF-3CAC-4052-8348-391B95CDC052}" srcOrd="1" destOrd="0" parTransId="{C06F3E8F-AF58-4D04-BB87-078A203305CF}" sibTransId="{CF7F31D9-23C3-4793-9BEF-AB89FCE62392}"/>
    <dgm:cxn modelId="{D1556915-36CD-4425-BB4E-45B02DD09CBE}" srcId="{588DA6D6-A4F3-49AA-A364-03ABB1CC135C}" destId="{B28D63B4-10AB-41C5-B5EC-EF288CD04425}" srcOrd="4" destOrd="0" parTransId="{67EF580F-BED3-458E-BA7A-6D7BF925FA26}" sibTransId="{0F24C25A-5269-4F7A-8785-7386306DEF64}"/>
    <dgm:cxn modelId="{CC2ED02D-63E0-4AC8-A0C8-BBF604C8FAA5}" srcId="{588DA6D6-A4F3-49AA-A364-03ABB1CC135C}" destId="{E515F3D3-0818-460B-A487-060BDF598C63}" srcOrd="5" destOrd="0" parTransId="{7194659D-0F72-4552-8109-5769941C02FB}" sibTransId="{7A6804B7-57E3-45B2-AFCC-CCD662E36A6D}"/>
    <dgm:cxn modelId="{C7541B3F-E12B-4145-9861-93E0E8F9993E}" srcId="{588DA6D6-A4F3-49AA-A364-03ABB1CC135C}" destId="{8378E57D-D1D7-4526-AA01-6226F2B4EDCA}" srcOrd="2" destOrd="0" parTransId="{08241CF5-22BC-4507-ACC2-E7A7E6B30E9D}" sibTransId="{DA8D8EDA-5D83-43B9-98BB-465755740AC1}"/>
    <dgm:cxn modelId="{5D7FD23F-EC8D-4149-A3A1-701BFDE08D77}" type="presOf" srcId="{748B6F79-F903-4140-A6F8-9C68363F6C8C}" destId="{3A6AC160-6B0E-4A68-B42C-70851E9702F4}" srcOrd="0" destOrd="0" presId="urn:microsoft.com/office/officeart/2005/8/layout/vList2"/>
    <dgm:cxn modelId="{D4A2E75E-F1B9-457C-AC20-004A2696A1EA}" type="presOf" srcId="{E515F3D3-0818-460B-A487-060BDF598C63}" destId="{67D2232D-BF29-4EA5-8754-85B656225765}" srcOrd="0" destOrd="0" presId="urn:microsoft.com/office/officeart/2005/8/layout/vList2"/>
    <dgm:cxn modelId="{B2108C63-2CF4-467C-836A-321D701F69B4}" type="presOf" srcId="{588DA6D6-A4F3-49AA-A364-03ABB1CC135C}" destId="{00908657-21A3-46BD-8875-491B02454CC6}" srcOrd="0" destOrd="0" presId="urn:microsoft.com/office/officeart/2005/8/layout/vList2"/>
    <dgm:cxn modelId="{73B9BD68-5CFA-4E2A-8DEC-7BCFF0D7CBB8}" type="presOf" srcId="{8378E57D-D1D7-4526-AA01-6226F2B4EDCA}" destId="{F5FD8D61-CE6B-4656-ABAB-2EA37F5CE774}" srcOrd="0" destOrd="0" presId="urn:microsoft.com/office/officeart/2005/8/layout/vList2"/>
    <dgm:cxn modelId="{0831C16D-E233-41CE-9332-6A235EF963D5}" type="presOf" srcId="{45DE59A2-2145-480D-9B4A-8DD7276A3CEF}" destId="{8841C49C-2949-408E-BFEF-1F61AF0D0C2F}" srcOrd="0" destOrd="0" presId="urn:microsoft.com/office/officeart/2005/8/layout/vList2"/>
    <dgm:cxn modelId="{93F8A172-87C1-43B0-BA8D-F33A997A7290}" type="presOf" srcId="{B28D63B4-10AB-41C5-B5EC-EF288CD04425}" destId="{C6AC09A3-C517-4881-B173-E83413A7562B}" srcOrd="0" destOrd="0" presId="urn:microsoft.com/office/officeart/2005/8/layout/vList2"/>
    <dgm:cxn modelId="{EA344275-901B-46B0-8586-43E743535578}" type="presOf" srcId="{53DFD4EF-3CAC-4052-8348-391B95CDC052}" destId="{D73900AE-BA33-42EA-B5C3-A72F39D92DCE}" srcOrd="0" destOrd="0" presId="urn:microsoft.com/office/officeart/2005/8/layout/vList2"/>
    <dgm:cxn modelId="{EAFA4480-F084-4AEF-B595-5C17A56ED497}" type="presOf" srcId="{3E437F63-E166-418F-A3BC-A9030F26572D}" destId="{4F44A8F4-D6B7-4988-B6ED-39256F3912CF}" srcOrd="0" destOrd="0" presId="urn:microsoft.com/office/officeart/2005/8/layout/vList2"/>
    <dgm:cxn modelId="{9C2CCF8A-5838-4EAC-9027-2C0CBCA88732}" type="presOf" srcId="{BDF37151-7F57-4C8E-B4F7-4FBCA149D510}" destId="{273B7592-2EDA-417B-9B1B-A7FB3CA47B38}" srcOrd="0" destOrd="0" presId="urn:microsoft.com/office/officeart/2005/8/layout/vList2"/>
    <dgm:cxn modelId="{CB205A8E-96FC-4359-9BF9-C56C74A7ABFC}" srcId="{588DA6D6-A4F3-49AA-A364-03ABB1CC135C}" destId="{3E437F63-E166-418F-A3BC-A9030F26572D}" srcOrd="3" destOrd="0" parTransId="{57E47553-7F71-4469-8F66-4BCA6E389F29}" sibTransId="{E9C56DA6-8444-4229-8653-DB82E4C383E4}"/>
    <dgm:cxn modelId="{89563F9D-F654-4CD0-A14A-8CE000579518}" srcId="{588DA6D6-A4F3-49AA-A364-03ABB1CC135C}" destId="{45DE59A2-2145-480D-9B4A-8DD7276A3CEF}" srcOrd="6" destOrd="0" parTransId="{998BC433-2FF7-4944-BFE1-770174C6630F}" sibTransId="{AE2164B0-F528-441D-BEF9-F0F15C9ADEC5}"/>
    <dgm:cxn modelId="{50D9F0C3-D109-4BE4-BBD7-3366BB74EABC}" srcId="{588DA6D6-A4F3-49AA-A364-03ABB1CC135C}" destId="{BDF37151-7F57-4C8E-B4F7-4FBCA149D510}" srcOrd="0" destOrd="0" parTransId="{7DBA135F-D4B1-477C-9A05-DDA538581213}" sibTransId="{8EA25EDD-D6A5-4214-8292-DD7DD5DE81AD}"/>
    <dgm:cxn modelId="{6884DFF2-BC80-4EDB-8B36-D1DD0BE7F508}" srcId="{588DA6D6-A4F3-49AA-A364-03ABB1CC135C}" destId="{748B6F79-F903-4140-A6F8-9C68363F6C8C}" srcOrd="7" destOrd="0" parTransId="{F2FEDADC-C7E6-44D3-926C-8A52897D32BA}" sibTransId="{9D7D7D6E-FCDA-4F6D-8162-FBAB0AF363EC}"/>
    <dgm:cxn modelId="{CC8BD3A1-2610-453B-AE1A-C7ECD3B66FC9}" type="presParOf" srcId="{00908657-21A3-46BD-8875-491B02454CC6}" destId="{273B7592-2EDA-417B-9B1B-A7FB3CA47B38}" srcOrd="0" destOrd="0" presId="urn:microsoft.com/office/officeart/2005/8/layout/vList2"/>
    <dgm:cxn modelId="{CC04D1DD-1DC1-49F8-A76C-C96DED25D118}" type="presParOf" srcId="{00908657-21A3-46BD-8875-491B02454CC6}" destId="{34FCCE57-37E7-4119-BCDF-90965B752577}" srcOrd="1" destOrd="0" presId="urn:microsoft.com/office/officeart/2005/8/layout/vList2"/>
    <dgm:cxn modelId="{0049B791-9FD6-4DED-B7E5-ED3D4FD23720}" type="presParOf" srcId="{00908657-21A3-46BD-8875-491B02454CC6}" destId="{D73900AE-BA33-42EA-B5C3-A72F39D92DCE}" srcOrd="2" destOrd="0" presId="urn:microsoft.com/office/officeart/2005/8/layout/vList2"/>
    <dgm:cxn modelId="{7E8DBA1A-2CEC-445D-B20D-C74368D5E9D8}" type="presParOf" srcId="{00908657-21A3-46BD-8875-491B02454CC6}" destId="{5A83B147-54AC-418C-B233-B7AF2F4378C1}" srcOrd="3" destOrd="0" presId="urn:microsoft.com/office/officeart/2005/8/layout/vList2"/>
    <dgm:cxn modelId="{6531BCAC-EDC3-4BB4-9BE1-287D12C749E9}" type="presParOf" srcId="{00908657-21A3-46BD-8875-491B02454CC6}" destId="{F5FD8D61-CE6B-4656-ABAB-2EA37F5CE774}" srcOrd="4" destOrd="0" presId="urn:microsoft.com/office/officeart/2005/8/layout/vList2"/>
    <dgm:cxn modelId="{A3774051-9732-4D5E-8542-7B3C094C6D81}" type="presParOf" srcId="{00908657-21A3-46BD-8875-491B02454CC6}" destId="{F458C357-6805-4933-9CAD-481578FC872C}" srcOrd="5" destOrd="0" presId="urn:microsoft.com/office/officeart/2005/8/layout/vList2"/>
    <dgm:cxn modelId="{BD916720-53AE-4EDE-AA47-45E8D003B72C}" type="presParOf" srcId="{00908657-21A3-46BD-8875-491B02454CC6}" destId="{4F44A8F4-D6B7-4988-B6ED-39256F3912CF}" srcOrd="6" destOrd="0" presId="urn:microsoft.com/office/officeart/2005/8/layout/vList2"/>
    <dgm:cxn modelId="{BC930F64-1C8A-4DE5-927C-3F074B31CA33}" type="presParOf" srcId="{00908657-21A3-46BD-8875-491B02454CC6}" destId="{746DCD51-8A53-4CEB-A716-5FECF9480D8C}" srcOrd="7" destOrd="0" presId="urn:microsoft.com/office/officeart/2005/8/layout/vList2"/>
    <dgm:cxn modelId="{7169EDFC-FEE3-42B1-B702-684F9EC8C324}" type="presParOf" srcId="{00908657-21A3-46BD-8875-491B02454CC6}" destId="{C6AC09A3-C517-4881-B173-E83413A7562B}" srcOrd="8" destOrd="0" presId="urn:microsoft.com/office/officeart/2005/8/layout/vList2"/>
    <dgm:cxn modelId="{4F401AB5-4933-4C6C-826A-6AFB99E651E2}" type="presParOf" srcId="{00908657-21A3-46BD-8875-491B02454CC6}" destId="{4C0A0011-D7A2-4AD0-BACF-AAC9FFF7BD61}" srcOrd="9" destOrd="0" presId="urn:microsoft.com/office/officeart/2005/8/layout/vList2"/>
    <dgm:cxn modelId="{AAB4542A-B701-424A-8AC9-0BCCAE66C662}" type="presParOf" srcId="{00908657-21A3-46BD-8875-491B02454CC6}" destId="{67D2232D-BF29-4EA5-8754-85B656225765}" srcOrd="10" destOrd="0" presId="urn:microsoft.com/office/officeart/2005/8/layout/vList2"/>
    <dgm:cxn modelId="{80F05ACB-BD66-4549-AECE-44C04C6C3978}" type="presParOf" srcId="{00908657-21A3-46BD-8875-491B02454CC6}" destId="{3BFC4637-E9FE-4A75-99F9-0B48B0F5B0AB}" srcOrd="11" destOrd="0" presId="urn:microsoft.com/office/officeart/2005/8/layout/vList2"/>
    <dgm:cxn modelId="{F5583FE1-06C9-4679-83CC-474C01F94A62}" type="presParOf" srcId="{00908657-21A3-46BD-8875-491B02454CC6}" destId="{8841C49C-2949-408E-BFEF-1F61AF0D0C2F}" srcOrd="12" destOrd="0" presId="urn:microsoft.com/office/officeart/2005/8/layout/vList2"/>
    <dgm:cxn modelId="{8FCB7093-71FC-4D3C-8A5F-AA2F21C30DC1}" type="presParOf" srcId="{00908657-21A3-46BD-8875-491B02454CC6}" destId="{B67B761A-96C9-461E-985F-1A40AC46F9F7}" srcOrd="13" destOrd="0" presId="urn:microsoft.com/office/officeart/2005/8/layout/vList2"/>
    <dgm:cxn modelId="{CF1B1EF4-4895-4A16-92A6-A3153D262B7A}" type="presParOf" srcId="{00908657-21A3-46BD-8875-491B02454CC6}" destId="{3A6AC160-6B0E-4A68-B42C-70851E9702F4}"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AC8C8-D4E9-4B4A-B63D-FDC776ABE10E}">
      <dsp:nvSpPr>
        <dsp:cNvPr id="0" name=""/>
        <dsp:cNvSpPr/>
      </dsp:nvSpPr>
      <dsp:spPr>
        <a:xfrm>
          <a:off x="0" y="355719"/>
          <a:ext cx="6089650" cy="7765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a:t>Stabilisce di realizzare i lavori di manutenzione</a:t>
          </a:r>
          <a:endParaRPr lang="en-US" sz="1400" kern="1200"/>
        </a:p>
      </dsp:txBody>
      <dsp:txXfrm>
        <a:off x="37906" y="393625"/>
        <a:ext cx="6013838" cy="700702"/>
      </dsp:txXfrm>
    </dsp:sp>
    <dsp:sp modelId="{4E180B06-BAAB-4E2E-A767-0A4F5B4DBE1E}">
      <dsp:nvSpPr>
        <dsp:cNvPr id="0" name=""/>
        <dsp:cNvSpPr/>
      </dsp:nvSpPr>
      <dsp:spPr>
        <a:xfrm>
          <a:off x="0" y="1172553"/>
          <a:ext cx="6089650" cy="77651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a:t>A chi demandarli</a:t>
          </a:r>
          <a:endParaRPr lang="en-US" sz="1400" kern="1200"/>
        </a:p>
      </dsp:txBody>
      <dsp:txXfrm>
        <a:off x="37906" y="1210459"/>
        <a:ext cx="6013838" cy="700702"/>
      </dsp:txXfrm>
    </dsp:sp>
    <dsp:sp modelId="{E85BEE67-6FE5-449D-9466-C20C3EF40C16}">
      <dsp:nvSpPr>
        <dsp:cNvPr id="0" name=""/>
        <dsp:cNvSpPr/>
      </dsp:nvSpPr>
      <dsp:spPr>
        <a:xfrm>
          <a:off x="0" y="1989388"/>
          <a:ext cx="6089650" cy="77651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a:t>Deve essere composta  dai proprietari e i nudi proprietari</a:t>
          </a:r>
          <a:endParaRPr lang="en-US" sz="1400" kern="1200"/>
        </a:p>
      </dsp:txBody>
      <dsp:txXfrm>
        <a:off x="37906" y="2027294"/>
        <a:ext cx="6013838" cy="700702"/>
      </dsp:txXfrm>
    </dsp:sp>
    <dsp:sp modelId="{DAD30F01-E017-4A61-BCEB-78202BF1EA49}">
      <dsp:nvSpPr>
        <dsp:cNvPr id="0" name=""/>
        <dsp:cNvSpPr/>
      </dsp:nvSpPr>
      <dsp:spPr>
        <a:xfrm>
          <a:off x="0" y="2806222"/>
          <a:ext cx="6089650" cy="7765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a:t>Occorrono più convocazioni per decidere le varie fasi dell’intero procedimento: </a:t>
          </a:r>
          <a:endParaRPr lang="en-US" sz="1400" kern="1200"/>
        </a:p>
      </dsp:txBody>
      <dsp:txXfrm>
        <a:off x="37906" y="2844128"/>
        <a:ext cx="6013838" cy="700702"/>
      </dsp:txXfrm>
    </dsp:sp>
    <dsp:sp modelId="{DADB1034-BDED-4ED8-B646-F87E59257ABE}">
      <dsp:nvSpPr>
        <dsp:cNvPr id="0" name=""/>
        <dsp:cNvSpPr/>
      </dsp:nvSpPr>
      <dsp:spPr>
        <a:xfrm>
          <a:off x="0" y="3623056"/>
          <a:ext cx="6089650" cy="7765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1) decisione di eseguire i lavori - la nomina di un progettista: progetta l’opera ed individua le categorie dei lavori da realizzare; relaziona sullo stato dei luoghi – redige un disciplinare tecnico dei lavori (cd computo metrico estimativo)</a:t>
          </a:r>
          <a:endParaRPr lang="en-US" sz="1400" kern="1200" dirty="0"/>
        </a:p>
      </dsp:txBody>
      <dsp:txXfrm>
        <a:off x="37906" y="3660962"/>
        <a:ext cx="6013838" cy="700702"/>
      </dsp:txXfrm>
    </dsp:sp>
    <dsp:sp modelId="{D9F3E032-6A38-423A-89F7-8DAC8574C9CA}">
      <dsp:nvSpPr>
        <dsp:cNvPr id="0" name=""/>
        <dsp:cNvSpPr/>
      </dsp:nvSpPr>
      <dsp:spPr>
        <a:xfrm>
          <a:off x="0" y="4439891"/>
          <a:ext cx="6089650" cy="7765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a:t>2) valutazione del progetto ed eventuali modifiche</a:t>
          </a:r>
          <a:endParaRPr lang="en-US" sz="1400" kern="1200"/>
        </a:p>
      </dsp:txBody>
      <dsp:txXfrm>
        <a:off x="37906" y="4477797"/>
        <a:ext cx="6013838" cy="7007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375AA-1B5C-438B-A6AE-A731BDF7EA26}">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84E36-E834-4061-9C90-E6AEA3E44A44}">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4D1CA6-782F-43DE-9686-1A627044DCC0}">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it-IT" sz="2200" kern="1200"/>
            <a:t>Il CSP viene nominato dal Responsabile dei lavori</a:t>
          </a:r>
          <a:endParaRPr lang="en-US" sz="2200" kern="1200"/>
        </a:p>
      </dsp:txBody>
      <dsp:txXfrm>
        <a:off x="1429899" y="2442"/>
        <a:ext cx="5083704" cy="1238008"/>
      </dsp:txXfrm>
    </dsp:sp>
    <dsp:sp modelId="{315744C1-6246-4811-9AE2-98859F15F489}">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2430D-CB07-40F7-9A0D-13AC95F04201}">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6A69F2-57D8-4DE6-8CFB-D3363B2AD481}">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it-IT" sz="2200" kern="1200"/>
            <a:t>Per redigere il piano di sicurezza e coordinamento</a:t>
          </a:r>
          <a:endParaRPr lang="en-US" sz="2200" kern="1200"/>
        </a:p>
      </dsp:txBody>
      <dsp:txXfrm>
        <a:off x="1429899" y="1549953"/>
        <a:ext cx="5083704" cy="1238008"/>
      </dsp:txXfrm>
    </dsp:sp>
    <dsp:sp modelId="{F0220360-90C2-43B0-9A0C-6288C261FEF4}">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A4D131-F427-4298-832D-6E2B67BA700E}">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FD4A21-7248-4C84-8C9C-040F5C14ACAA}">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it-IT" sz="2200" kern="1200"/>
            <a:t>Per gestire e condurre gli aspetti della sicurezza nel cantiere</a:t>
          </a:r>
          <a:endParaRPr lang="en-US" sz="2200" kern="1200"/>
        </a:p>
      </dsp:txBody>
      <dsp:txXfrm>
        <a:off x="1429899" y="3097464"/>
        <a:ext cx="5083704" cy="1238008"/>
      </dsp:txXfrm>
    </dsp:sp>
    <dsp:sp modelId="{49ADDEDB-021A-4567-A57A-2C9B54FC1D06}">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2E08C-D702-4238-8928-AF8707D05A8B}">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142F45-06FE-4F66-93E4-7CC788CD7B5C}">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it-IT" sz="2200" kern="1200"/>
            <a:t>Per sospendere i lavori in caso di pericolo grave ed imminente</a:t>
          </a:r>
          <a:endParaRPr lang="en-US" sz="2200" kern="1200"/>
        </a:p>
      </dsp:txBody>
      <dsp:txXfrm>
        <a:off x="1429899" y="4644974"/>
        <a:ext cx="5083704" cy="12380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85A39-0AD6-4BED-858C-AA40D157C6F2}">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885D5-30FD-4131-8075-61D061C5FB1F}">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9150EA-055A-4923-902E-267D52FC5B37}">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it-IT" sz="1800" kern="1200"/>
            <a:t>Può essere un Geometra o un Architetto o un Ingegnere</a:t>
          </a:r>
          <a:endParaRPr lang="en-US" sz="1800" kern="1200"/>
        </a:p>
      </dsp:txBody>
      <dsp:txXfrm>
        <a:off x="1131174" y="4597"/>
        <a:ext cx="5382429" cy="979371"/>
      </dsp:txXfrm>
    </dsp:sp>
    <dsp:sp modelId="{FC1DBEC8-BE0B-4785-AB92-DEA4472AB61E}">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C4152D-06D7-4199-8B21-FE5616C84D17}">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BD279A-DA20-4EDB-8AA6-892559281712}">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it-IT" sz="1800" kern="1200"/>
            <a:t>Il PSC contiene la descrizione delle fasi operative da svolgere in cantiere;</a:t>
          </a:r>
          <a:endParaRPr lang="en-US" sz="1800" kern="1200"/>
        </a:p>
      </dsp:txBody>
      <dsp:txXfrm>
        <a:off x="1131174" y="1228812"/>
        <a:ext cx="5382429" cy="979371"/>
      </dsp:txXfrm>
    </dsp:sp>
    <dsp:sp modelId="{EB08B300-70BD-4CE8-B9F9-02EF1D62497F}">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57BA8-5076-4F2E-958C-D96F97F9AA29}">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8AD457-8B3F-4BF9-9F54-B7D5B9BDA698}">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it-IT" sz="1800" kern="1200" dirty="0"/>
            <a:t>Individua i rischi della sicurezza  e della salute dei lavoratori</a:t>
          </a:r>
          <a:endParaRPr lang="en-US" sz="1800" kern="1200" dirty="0"/>
        </a:p>
      </dsp:txBody>
      <dsp:txXfrm>
        <a:off x="1131174" y="2453027"/>
        <a:ext cx="5382429" cy="979371"/>
      </dsp:txXfrm>
    </dsp:sp>
    <dsp:sp modelId="{EE589000-0DBF-42E6-8B2C-2116B54251B7}">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07024-1DB8-4F97-8E38-33C384161A33}">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92401C-2135-43F5-AFCB-BCFBA2BC220C}">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it-IT" sz="1800" kern="1200"/>
            <a:t>Predispone le cautele del caso.</a:t>
          </a:r>
          <a:endParaRPr lang="en-US" sz="1800" kern="1200"/>
        </a:p>
      </dsp:txBody>
      <dsp:txXfrm>
        <a:off x="1131174" y="3677241"/>
        <a:ext cx="5382429" cy="979371"/>
      </dsp:txXfrm>
    </dsp:sp>
    <dsp:sp modelId="{16CE75B3-FB9A-463E-9143-D2DC4474C77C}">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624E1-940E-4F3E-A084-DEC719CADFD7}">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612994-2D20-4E46-897C-8BBB08B81F1D}">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it-IT" sz="1800" kern="1200" dirty="0"/>
            <a:t>Il PSC va consegnato all’impresa prima dell’inizio dei lavori. Una volta assegnato esso farà parte del contratto </a:t>
          </a:r>
          <a:endParaRPr lang="en-US" sz="1800" kern="1200" dirty="0"/>
        </a:p>
      </dsp:txBody>
      <dsp:txXfrm>
        <a:off x="1131174" y="4901456"/>
        <a:ext cx="5382429" cy="9793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05DC5-7555-4316-A010-D20094568082}">
      <dsp:nvSpPr>
        <dsp:cNvPr id="0" name=""/>
        <dsp:cNvSpPr/>
      </dsp:nvSpPr>
      <dsp:spPr>
        <a:xfrm>
          <a:off x="0" y="0"/>
          <a:ext cx="8938260" cy="130540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1) Presenza di </a:t>
          </a:r>
          <a:r>
            <a:rPr lang="it-IT" sz="2000" b="0" kern="1200" dirty="0"/>
            <a:t>un contratto di lavoro subordinato </a:t>
          </a:r>
          <a:r>
            <a:rPr lang="it-IT" sz="1900" kern="1200" dirty="0"/>
            <a:t>all’interno del condominio (portiere);    Amministratore datore di lavoro -  obbligato ad istituire il Servizio di Prevenzione e Protezione ponendo in essere le misure di tutela accessorie</a:t>
          </a:r>
          <a:endParaRPr lang="en-US" sz="1900" kern="1200" dirty="0"/>
        </a:p>
      </dsp:txBody>
      <dsp:txXfrm>
        <a:off x="38234" y="38234"/>
        <a:ext cx="7529629" cy="1228933"/>
      </dsp:txXfrm>
    </dsp:sp>
    <dsp:sp modelId="{234CEFF2-F497-4746-9CB5-E31A27EF92D3}">
      <dsp:nvSpPr>
        <dsp:cNvPr id="0" name=""/>
        <dsp:cNvSpPr/>
      </dsp:nvSpPr>
      <dsp:spPr>
        <a:xfrm>
          <a:off x="788669" y="1522968"/>
          <a:ext cx="8938260" cy="130540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t>2) assegnazione dei lavori in presenza di una sola impresa;</a:t>
          </a:r>
          <a:endParaRPr lang="en-US" sz="2800" kern="1200" dirty="0"/>
        </a:p>
      </dsp:txBody>
      <dsp:txXfrm>
        <a:off x="826903" y="1561202"/>
        <a:ext cx="7224611" cy="1228933"/>
      </dsp:txXfrm>
    </dsp:sp>
    <dsp:sp modelId="{D722709B-D75F-4008-821E-A1FBBCE39D88}">
      <dsp:nvSpPr>
        <dsp:cNvPr id="0" name=""/>
        <dsp:cNvSpPr/>
      </dsp:nvSpPr>
      <dsp:spPr>
        <a:xfrm>
          <a:off x="1577339" y="3045936"/>
          <a:ext cx="8938260" cy="130540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t>3) assegnazione dei lavori in presenza di più imprese nell’ambito di un cantiere</a:t>
          </a:r>
          <a:endParaRPr lang="en-US" sz="2800" kern="1200" dirty="0"/>
        </a:p>
      </dsp:txBody>
      <dsp:txXfrm>
        <a:off x="1615573" y="3084170"/>
        <a:ext cx="7224611" cy="1228933"/>
      </dsp:txXfrm>
    </dsp:sp>
    <dsp:sp modelId="{BEB2C529-D59A-424D-8C1D-DC87CBDB7854}">
      <dsp:nvSpPr>
        <dsp:cNvPr id="0" name=""/>
        <dsp:cNvSpPr/>
      </dsp:nvSpPr>
      <dsp:spPr>
        <a:xfrm>
          <a:off x="8089749" y="989929"/>
          <a:ext cx="848510" cy="84851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1BE14EE9-DABD-426A-BD29-8B21E6482880}">
      <dsp:nvSpPr>
        <dsp:cNvPr id="0" name=""/>
        <dsp:cNvSpPr/>
      </dsp:nvSpPr>
      <dsp:spPr>
        <a:xfrm>
          <a:off x="8878419" y="2504195"/>
          <a:ext cx="848510" cy="848510"/>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7AE92-ED77-49FF-A745-71E525CC9D6C}">
      <dsp:nvSpPr>
        <dsp:cNvPr id="0" name=""/>
        <dsp:cNvSpPr/>
      </dsp:nvSpPr>
      <dsp:spPr>
        <a:xfrm>
          <a:off x="560" y="799708"/>
          <a:ext cx="2040844" cy="102042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a:t>RSPP respons. Servizio prevenzione e protezione</a:t>
          </a:r>
        </a:p>
      </dsp:txBody>
      <dsp:txXfrm>
        <a:off x="30447" y="829595"/>
        <a:ext cx="1981070" cy="960648"/>
      </dsp:txXfrm>
    </dsp:sp>
    <dsp:sp modelId="{3F2CAB1E-66C3-4A01-98D6-534D154A11E8}">
      <dsp:nvSpPr>
        <dsp:cNvPr id="0" name=""/>
        <dsp:cNvSpPr/>
      </dsp:nvSpPr>
      <dsp:spPr>
        <a:xfrm>
          <a:off x="2551616" y="799708"/>
          <a:ext cx="2040844" cy="102042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t>Medico</a:t>
          </a:r>
        </a:p>
      </dsp:txBody>
      <dsp:txXfrm>
        <a:off x="2581503" y="829595"/>
        <a:ext cx="1981070" cy="9606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AF736-33EE-417C-AD19-2110B3CB09D2}">
      <dsp:nvSpPr>
        <dsp:cNvPr id="0" name=""/>
        <dsp:cNvSpPr/>
      </dsp:nvSpPr>
      <dsp:spPr>
        <a:xfrm>
          <a:off x="144928" y="193958"/>
          <a:ext cx="1307447" cy="130744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0C444-FBB8-43C5-BD63-BDE5371B8194}">
      <dsp:nvSpPr>
        <dsp:cNvPr id="0" name=""/>
        <dsp:cNvSpPr/>
      </dsp:nvSpPr>
      <dsp:spPr>
        <a:xfrm>
          <a:off x="419492" y="468522"/>
          <a:ext cx="758319" cy="758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92285B-9046-419C-B958-AA184AEE2A9B}">
      <dsp:nvSpPr>
        <dsp:cNvPr id="0" name=""/>
        <dsp:cNvSpPr/>
      </dsp:nvSpPr>
      <dsp:spPr>
        <a:xfrm>
          <a:off x="1708041" y="193958"/>
          <a:ext cx="3130840"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it-IT" sz="2400" kern="1200" dirty="0"/>
            <a:t>Forza lavoro qualificata ed esperta</a:t>
          </a:r>
          <a:endParaRPr lang="en-US" sz="2400" kern="1200" dirty="0"/>
        </a:p>
      </dsp:txBody>
      <dsp:txXfrm>
        <a:off x="1708041" y="193958"/>
        <a:ext cx="3130840" cy="1307447"/>
      </dsp:txXfrm>
    </dsp:sp>
    <dsp:sp modelId="{8BB585E6-54B9-41E2-AA46-6D0B54AFF9EA}">
      <dsp:nvSpPr>
        <dsp:cNvPr id="0" name=""/>
        <dsp:cNvSpPr/>
      </dsp:nvSpPr>
      <dsp:spPr>
        <a:xfrm>
          <a:off x="5375869" y="193958"/>
          <a:ext cx="1307447" cy="130744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89D128-C2B4-4941-AEEA-E4238E9AC050}">
      <dsp:nvSpPr>
        <dsp:cNvPr id="0" name=""/>
        <dsp:cNvSpPr/>
      </dsp:nvSpPr>
      <dsp:spPr>
        <a:xfrm>
          <a:off x="5650433" y="468522"/>
          <a:ext cx="758319" cy="758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2BC16F-28F5-4747-97FF-95695CE91AF5}">
      <dsp:nvSpPr>
        <dsp:cNvPr id="0" name=""/>
        <dsp:cNvSpPr/>
      </dsp:nvSpPr>
      <dsp:spPr>
        <a:xfrm>
          <a:off x="6963484" y="19395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it-IT" sz="2400" kern="1200" dirty="0"/>
            <a:t>Know – </a:t>
          </a:r>
          <a:r>
            <a:rPr lang="it-IT" sz="2400" kern="1200" dirty="0" err="1"/>
            <a:t>how</a:t>
          </a:r>
          <a:r>
            <a:rPr lang="it-IT" sz="2400" kern="1200" dirty="0"/>
            <a:t> organizzativo, gestionale e tecnico professionale</a:t>
          </a:r>
          <a:endParaRPr lang="en-US" sz="2400" kern="1200" dirty="0"/>
        </a:p>
      </dsp:txBody>
      <dsp:txXfrm>
        <a:off x="6963484" y="193958"/>
        <a:ext cx="3081839" cy="1307447"/>
      </dsp:txXfrm>
    </dsp:sp>
    <dsp:sp modelId="{248E934E-A88B-414C-A0B4-1BE7845D2F6D}">
      <dsp:nvSpPr>
        <dsp:cNvPr id="0" name=""/>
        <dsp:cNvSpPr/>
      </dsp:nvSpPr>
      <dsp:spPr>
        <a:xfrm>
          <a:off x="144928" y="2116439"/>
          <a:ext cx="1307447" cy="130744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4AE2E9-09A6-4E45-9F7E-16A27927B962}">
      <dsp:nvSpPr>
        <dsp:cNvPr id="0" name=""/>
        <dsp:cNvSpPr/>
      </dsp:nvSpPr>
      <dsp:spPr>
        <a:xfrm>
          <a:off x="419492" y="2391003"/>
          <a:ext cx="758319" cy="758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319DEE-A33B-4537-9D56-8FC71E789FEC}">
      <dsp:nvSpPr>
        <dsp:cNvPr id="0" name=""/>
        <dsp:cNvSpPr/>
      </dsp:nvSpPr>
      <dsp:spPr>
        <a:xfrm>
          <a:off x="1732542"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it-IT" sz="2400" kern="1200" dirty="0"/>
            <a:t>Attrezzature necessarie per l’esecuzione delle attività lavorative</a:t>
          </a:r>
          <a:endParaRPr lang="en-US" sz="2400" kern="1200" dirty="0"/>
        </a:p>
      </dsp:txBody>
      <dsp:txXfrm>
        <a:off x="1732542" y="2116439"/>
        <a:ext cx="3081839" cy="1307447"/>
      </dsp:txXfrm>
    </dsp:sp>
    <dsp:sp modelId="{64B0DF47-8166-4001-80C4-4ADF6CC1DC62}">
      <dsp:nvSpPr>
        <dsp:cNvPr id="0" name=""/>
        <dsp:cNvSpPr/>
      </dsp:nvSpPr>
      <dsp:spPr>
        <a:xfrm>
          <a:off x="5351369" y="2116439"/>
          <a:ext cx="1307447" cy="130744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3B8CA-4E66-4DD1-BEC0-E2912FCD5C80}">
      <dsp:nvSpPr>
        <dsp:cNvPr id="0" name=""/>
        <dsp:cNvSpPr/>
      </dsp:nvSpPr>
      <dsp:spPr>
        <a:xfrm>
          <a:off x="5625933" y="2391003"/>
          <a:ext cx="758319" cy="758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EE253A-BB81-42A0-B63D-2A979B90DED7}">
      <dsp:nvSpPr>
        <dsp:cNvPr id="0" name=""/>
        <dsp:cNvSpPr/>
      </dsp:nvSpPr>
      <dsp:spPr>
        <a:xfrm>
          <a:off x="6905946" y="209440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it-IT" sz="2000" kern="1200" dirty="0"/>
            <a:t>Misure tecniche ed organizzative di tutela relative ai rischi specifici ( dispositivi di protezione, informazione e formazione dei lavoratori…)</a:t>
          </a:r>
          <a:endParaRPr lang="en-US" sz="2000" kern="1200" dirty="0"/>
        </a:p>
      </dsp:txBody>
      <dsp:txXfrm>
        <a:off x="6905946" y="2094408"/>
        <a:ext cx="3081839" cy="13074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60FD5-C333-4445-9D99-71861F1E729B}">
      <dsp:nvSpPr>
        <dsp:cNvPr id="0" name=""/>
        <dsp:cNvSpPr/>
      </dsp:nvSpPr>
      <dsp:spPr>
        <a:xfrm>
          <a:off x="0" y="21987"/>
          <a:ext cx="6513603" cy="14171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a:t>Certificato iscrizione CCIAA con oggetto sociale inerente alla tipologia dell’appalto</a:t>
          </a:r>
          <a:endParaRPr lang="en-US" sz="2000" kern="1200"/>
        </a:p>
      </dsp:txBody>
      <dsp:txXfrm>
        <a:off x="69180" y="91167"/>
        <a:ext cx="6375243" cy="1278802"/>
      </dsp:txXfrm>
    </dsp:sp>
    <dsp:sp modelId="{B9911614-F812-4C5B-AF42-E8C4CBB29B7B}">
      <dsp:nvSpPr>
        <dsp:cNvPr id="0" name=""/>
        <dsp:cNvSpPr/>
      </dsp:nvSpPr>
      <dsp:spPr>
        <a:xfrm>
          <a:off x="0" y="1496750"/>
          <a:ext cx="6513603" cy="141716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a:t>DURC</a:t>
          </a:r>
          <a:endParaRPr lang="en-US" sz="2000" kern="1200"/>
        </a:p>
      </dsp:txBody>
      <dsp:txXfrm>
        <a:off x="69180" y="1565930"/>
        <a:ext cx="6375243" cy="1278802"/>
      </dsp:txXfrm>
    </dsp:sp>
    <dsp:sp modelId="{6C9DEAD5-523E-4563-9930-9D3BBCCBA1B9}">
      <dsp:nvSpPr>
        <dsp:cNvPr id="0" name=""/>
        <dsp:cNvSpPr/>
      </dsp:nvSpPr>
      <dsp:spPr>
        <a:xfrm>
          <a:off x="0" y="2971513"/>
          <a:ext cx="6513603" cy="141716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a:t>Dichiarazione del contratto collettivo di lavoro applicato ai lavoratori e da cui si evinca l’organico medio annuo distinto per qualifica, corredata dagli estremi delle denunce dei lavoratori effettuate all’INPS, INAIL e CASSA edile</a:t>
          </a:r>
          <a:endParaRPr lang="en-US" sz="2000" kern="1200"/>
        </a:p>
      </dsp:txBody>
      <dsp:txXfrm>
        <a:off x="69180" y="3040693"/>
        <a:ext cx="6375243" cy="1278802"/>
      </dsp:txXfrm>
    </dsp:sp>
    <dsp:sp modelId="{43266D6C-3875-4C86-A612-34EB79405A22}">
      <dsp:nvSpPr>
        <dsp:cNvPr id="0" name=""/>
        <dsp:cNvSpPr/>
      </dsp:nvSpPr>
      <dsp:spPr>
        <a:xfrm>
          <a:off x="0" y="4446275"/>
          <a:ext cx="6513603" cy="14171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a:t>Dichiarazione del datore di lavoro di non essere oggetto di provvedimenti di sospensione o interdittivi (lavoro nero, superamento dei tempi di lavoro, di riposo, di sicurezza e di igiene sul lavoro)</a:t>
          </a:r>
          <a:endParaRPr lang="en-US" sz="2000" kern="1200"/>
        </a:p>
      </dsp:txBody>
      <dsp:txXfrm>
        <a:off x="69180" y="4515455"/>
        <a:ext cx="6375243" cy="12788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564AD-60CD-4330-8F9F-FE8A4EB1EB22}">
      <dsp:nvSpPr>
        <dsp:cNvPr id="0" name=""/>
        <dsp:cNvSpPr/>
      </dsp:nvSpPr>
      <dsp:spPr>
        <a:xfrm>
          <a:off x="0" y="172597"/>
          <a:ext cx="6269038" cy="1484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a:t>E’ un contratto di risultato: il committente intende conseguire quell’opera o quel servizio al quale è interessato.</a:t>
          </a:r>
          <a:endParaRPr lang="en-US" sz="2700" kern="1200"/>
        </a:p>
      </dsp:txBody>
      <dsp:txXfrm>
        <a:off x="72479" y="245076"/>
        <a:ext cx="6124080" cy="1339772"/>
      </dsp:txXfrm>
    </dsp:sp>
    <dsp:sp modelId="{09A13F90-7EF2-4B85-92BE-AB5DB302CA41}">
      <dsp:nvSpPr>
        <dsp:cNvPr id="0" name=""/>
        <dsp:cNvSpPr/>
      </dsp:nvSpPr>
      <dsp:spPr>
        <a:xfrm>
          <a:off x="0" y="1735087"/>
          <a:ext cx="6269038" cy="14847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dirty="0"/>
            <a:t>Clausole: </a:t>
          </a:r>
          <a:endParaRPr lang="en-US" sz="2700" kern="1200" dirty="0"/>
        </a:p>
      </dsp:txBody>
      <dsp:txXfrm>
        <a:off x="72479" y="1807566"/>
        <a:ext cx="6124080" cy="1339772"/>
      </dsp:txXfrm>
    </dsp:sp>
    <dsp:sp modelId="{00F1ED84-1ACE-4857-82D3-A12D3F39078A}">
      <dsp:nvSpPr>
        <dsp:cNvPr id="0" name=""/>
        <dsp:cNvSpPr/>
      </dsp:nvSpPr>
      <dsp:spPr>
        <a:xfrm>
          <a:off x="0" y="3219817"/>
          <a:ext cx="6269038" cy="217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it-IT" sz="2100" kern="1200"/>
            <a:t>la penale per ritardata consegna</a:t>
          </a:r>
          <a:endParaRPr lang="en-US" sz="2100" kern="1200"/>
        </a:p>
        <a:p>
          <a:pPr marL="228600" lvl="1" indent="-228600" algn="l" defTabSz="933450">
            <a:lnSpc>
              <a:spcPct val="90000"/>
            </a:lnSpc>
            <a:spcBef>
              <a:spcPct val="0"/>
            </a:spcBef>
            <a:spcAft>
              <a:spcPct val="20000"/>
            </a:spcAft>
            <a:buChar char="•"/>
          </a:pPr>
          <a:r>
            <a:rPr lang="it-IT" sz="2100" kern="1200"/>
            <a:t>la previsione di un’assicurazione</a:t>
          </a:r>
          <a:endParaRPr lang="en-US" sz="2100" kern="1200"/>
        </a:p>
        <a:p>
          <a:pPr marL="228600" lvl="1" indent="-228600" algn="l" defTabSz="933450">
            <a:lnSpc>
              <a:spcPct val="90000"/>
            </a:lnSpc>
            <a:spcBef>
              <a:spcPct val="0"/>
            </a:spcBef>
            <a:spcAft>
              <a:spcPct val="20000"/>
            </a:spcAft>
            <a:buChar char="•"/>
          </a:pPr>
          <a:r>
            <a:rPr lang="it-IT" sz="2100" kern="1200" dirty="0"/>
            <a:t>rimozione del cantiere al termine dei lavori</a:t>
          </a:r>
          <a:endParaRPr lang="en-US" sz="2100" kern="1200" dirty="0"/>
        </a:p>
        <a:p>
          <a:pPr marL="228600" lvl="1" indent="-228600" algn="l" defTabSz="933450">
            <a:lnSpc>
              <a:spcPct val="90000"/>
            </a:lnSpc>
            <a:spcBef>
              <a:spcPct val="0"/>
            </a:spcBef>
            <a:spcAft>
              <a:spcPct val="20000"/>
            </a:spcAft>
            <a:buChar char="•"/>
          </a:pPr>
          <a:r>
            <a:rPr lang="it-IT" sz="2100" kern="1200"/>
            <a:t>previsione di arbitrato o di mediazione</a:t>
          </a:r>
          <a:endParaRPr lang="en-US" sz="2100" kern="1200"/>
        </a:p>
        <a:p>
          <a:pPr marL="228600" lvl="1" indent="-228600" algn="l" defTabSz="933450">
            <a:lnSpc>
              <a:spcPct val="90000"/>
            </a:lnSpc>
            <a:spcBef>
              <a:spcPct val="0"/>
            </a:spcBef>
            <a:spcAft>
              <a:spcPct val="20000"/>
            </a:spcAft>
            <a:buChar char="•"/>
          </a:pPr>
          <a:r>
            <a:rPr lang="it-IT" sz="2100" kern="1200" dirty="0"/>
            <a:t>la facoltà del recesso</a:t>
          </a:r>
          <a:endParaRPr lang="en-US" sz="2100" kern="1200" dirty="0"/>
        </a:p>
        <a:p>
          <a:pPr marL="228600" lvl="1" indent="-228600" algn="l" defTabSz="933450">
            <a:lnSpc>
              <a:spcPct val="90000"/>
            </a:lnSpc>
            <a:spcBef>
              <a:spcPct val="0"/>
            </a:spcBef>
            <a:spcAft>
              <a:spcPct val="20000"/>
            </a:spcAft>
            <a:buChar char="•"/>
          </a:pPr>
          <a:r>
            <a:rPr lang="en-US" sz="2100" kern="1200" dirty="0"/>
            <a:t>I termini di </a:t>
          </a:r>
          <a:r>
            <a:rPr lang="en-US" sz="2100" kern="1200" dirty="0" err="1"/>
            <a:t>consegna</a:t>
          </a:r>
          <a:endParaRPr lang="en-US" sz="2100" kern="1200" dirty="0"/>
        </a:p>
      </dsp:txBody>
      <dsp:txXfrm>
        <a:off x="0" y="3219817"/>
        <a:ext cx="6269038" cy="21797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41ED7-2EDD-4D96-BD5E-A9AF48E660FA}">
      <dsp:nvSpPr>
        <dsp:cNvPr id="0" name=""/>
        <dsp:cNvSpPr/>
      </dsp:nvSpPr>
      <dsp:spPr>
        <a:xfrm>
          <a:off x="0" y="7467"/>
          <a:ext cx="6513603" cy="8945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310CC3-4007-4723-B2E0-220900C9E26E}">
      <dsp:nvSpPr>
        <dsp:cNvPr id="0" name=""/>
        <dsp:cNvSpPr/>
      </dsp:nvSpPr>
      <dsp:spPr>
        <a:xfrm>
          <a:off x="270601" y="208741"/>
          <a:ext cx="492484" cy="4920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F902E7-F85C-4F66-B32E-A89C9B150B9C}">
      <dsp:nvSpPr>
        <dsp:cNvPr id="0" name=""/>
        <dsp:cNvSpPr/>
      </dsp:nvSpPr>
      <dsp:spPr>
        <a:xfrm>
          <a:off x="1033687" y="7467"/>
          <a:ext cx="5433217"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1066800">
            <a:lnSpc>
              <a:spcPct val="100000"/>
            </a:lnSpc>
            <a:spcBef>
              <a:spcPct val="0"/>
            </a:spcBef>
            <a:spcAft>
              <a:spcPct val="35000"/>
            </a:spcAft>
            <a:buNone/>
          </a:pPr>
          <a:r>
            <a:rPr lang="it-IT" sz="2400" kern="1200" dirty="0"/>
            <a:t>Il corrispettivo può essere stabilito globalmente (a corpo):</a:t>
          </a:r>
          <a:endParaRPr lang="en-US" sz="2400" kern="1200" dirty="0"/>
        </a:p>
      </dsp:txBody>
      <dsp:txXfrm>
        <a:off x="1033687" y="7467"/>
        <a:ext cx="5433217" cy="978415"/>
      </dsp:txXfrm>
    </dsp:sp>
    <dsp:sp modelId="{B82E85FF-67E1-45E3-81FE-B4FC46391087}">
      <dsp:nvSpPr>
        <dsp:cNvPr id="0" name=""/>
        <dsp:cNvSpPr/>
      </dsp:nvSpPr>
      <dsp:spPr>
        <a:xfrm>
          <a:off x="0" y="1230486"/>
          <a:ext cx="6513603" cy="8945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C4B61-529F-4629-9579-791DF1EA458A}">
      <dsp:nvSpPr>
        <dsp:cNvPr id="0" name=""/>
        <dsp:cNvSpPr/>
      </dsp:nvSpPr>
      <dsp:spPr>
        <a:xfrm>
          <a:off x="331664" y="1431760"/>
          <a:ext cx="492484" cy="4920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4092C9-E150-4C1F-ACD5-F69A438F1245}">
      <dsp:nvSpPr>
        <dsp:cNvPr id="0" name=""/>
        <dsp:cNvSpPr/>
      </dsp:nvSpPr>
      <dsp:spPr>
        <a:xfrm>
          <a:off x="1033687" y="1230486"/>
          <a:ext cx="5433217"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1066800">
            <a:lnSpc>
              <a:spcPct val="100000"/>
            </a:lnSpc>
            <a:spcBef>
              <a:spcPct val="0"/>
            </a:spcBef>
            <a:spcAft>
              <a:spcPct val="35000"/>
            </a:spcAft>
            <a:buNone/>
          </a:pPr>
          <a:r>
            <a:rPr lang="it-IT" sz="2400" kern="1200" dirty="0"/>
            <a:t>comprensivo, in tale caso, di spese vive.</a:t>
          </a:r>
          <a:endParaRPr lang="en-US" sz="2400" kern="1200" dirty="0"/>
        </a:p>
      </dsp:txBody>
      <dsp:txXfrm>
        <a:off x="1033687" y="1230486"/>
        <a:ext cx="5433217" cy="978415"/>
      </dsp:txXfrm>
    </dsp:sp>
    <dsp:sp modelId="{3B8CF93B-AACD-406F-89B1-26B94DC74D3F}">
      <dsp:nvSpPr>
        <dsp:cNvPr id="0" name=""/>
        <dsp:cNvSpPr/>
      </dsp:nvSpPr>
      <dsp:spPr>
        <a:xfrm>
          <a:off x="0" y="2453505"/>
          <a:ext cx="6513603" cy="8945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3334E-8174-4546-8228-FEDB90DC3538}">
      <dsp:nvSpPr>
        <dsp:cNvPr id="0" name=""/>
        <dsp:cNvSpPr/>
      </dsp:nvSpPr>
      <dsp:spPr>
        <a:xfrm>
          <a:off x="270601" y="2654779"/>
          <a:ext cx="492484" cy="4920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BFEC30-8C13-4694-BFC2-C3BE3FAFEFD1}">
      <dsp:nvSpPr>
        <dsp:cNvPr id="0" name=""/>
        <dsp:cNvSpPr/>
      </dsp:nvSpPr>
      <dsp:spPr>
        <a:xfrm>
          <a:off x="1033687" y="2453505"/>
          <a:ext cx="5433217"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1066800">
            <a:lnSpc>
              <a:spcPct val="100000"/>
            </a:lnSpc>
            <a:spcBef>
              <a:spcPct val="0"/>
            </a:spcBef>
            <a:spcAft>
              <a:spcPct val="35000"/>
            </a:spcAft>
            <a:buNone/>
          </a:pPr>
          <a:r>
            <a:rPr lang="it-IT" sz="2400" kern="1200" dirty="0"/>
            <a:t>e anche del costo della manodopera </a:t>
          </a:r>
          <a:endParaRPr lang="en-US" sz="2400" kern="1200" dirty="0"/>
        </a:p>
      </dsp:txBody>
      <dsp:txXfrm>
        <a:off x="1033687" y="2453505"/>
        <a:ext cx="5433217" cy="978415"/>
      </dsp:txXfrm>
    </dsp:sp>
    <dsp:sp modelId="{6D82D54C-F4DF-4E23-A372-356C6F7C924C}">
      <dsp:nvSpPr>
        <dsp:cNvPr id="0" name=""/>
        <dsp:cNvSpPr/>
      </dsp:nvSpPr>
      <dsp:spPr>
        <a:xfrm>
          <a:off x="0" y="3676524"/>
          <a:ext cx="6513603" cy="8945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97BA3-A920-47C9-A07F-3A6627111FD5}">
      <dsp:nvSpPr>
        <dsp:cNvPr id="0" name=""/>
        <dsp:cNvSpPr/>
      </dsp:nvSpPr>
      <dsp:spPr>
        <a:xfrm>
          <a:off x="270601" y="3877798"/>
          <a:ext cx="492484" cy="4920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5EC02E-B6AB-4422-A022-96598B58B288}">
      <dsp:nvSpPr>
        <dsp:cNvPr id="0" name=""/>
        <dsp:cNvSpPr/>
      </dsp:nvSpPr>
      <dsp:spPr>
        <a:xfrm>
          <a:off x="1033687" y="3676524"/>
          <a:ext cx="5433217"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1066800">
            <a:lnSpc>
              <a:spcPct val="100000"/>
            </a:lnSpc>
            <a:spcBef>
              <a:spcPct val="0"/>
            </a:spcBef>
            <a:spcAft>
              <a:spcPct val="35000"/>
            </a:spcAft>
            <a:buNone/>
          </a:pPr>
          <a:r>
            <a:rPr lang="it-IT" sz="2400" kern="1200" dirty="0"/>
            <a:t>. Il corrispettivo può anche essere stabilito a «misura»</a:t>
          </a:r>
          <a:endParaRPr lang="en-US" sz="2400" kern="1200" dirty="0"/>
        </a:p>
      </dsp:txBody>
      <dsp:txXfrm>
        <a:off x="1033687" y="3676524"/>
        <a:ext cx="5433217" cy="978415"/>
      </dsp:txXfrm>
    </dsp:sp>
    <dsp:sp modelId="{87A8CE19-F752-40FF-94E2-5AB371AF775C}">
      <dsp:nvSpPr>
        <dsp:cNvPr id="0" name=""/>
        <dsp:cNvSpPr/>
      </dsp:nvSpPr>
      <dsp:spPr>
        <a:xfrm>
          <a:off x="0" y="4899543"/>
          <a:ext cx="6513603" cy="8945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8DA27B-53C9-4226-9EEB-78313C5B46A4}">
      <dsp:nvSpPr>
        <dsp:cNvPr id="0" name=""/>
        <dsp:cNvSpPr/>
      </dsp:nvSpPr>
      <dsp:spPr>
        <a:xfrm>
          <a:off x="270866" y="5137939"/>
          <a:ext cx="492484" cy="4920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49D49D-ED67-447C-B4E9-096620FAF4CB}">
      <dsp:nvSpPr>
        <dsp:cNvPr id="0" name=""/>
        <dsp:cNvSpPr/>
      </dsp:nvSpPr>
      <dsp:spPr>
        <a:xfrm>
          <a:off x="1034216" y="4899543"/>
          <a:ext cx="5382429"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00100">
            <a:lnSpc>
              <a:spcPct val="100000"/>
            </a:lnSpc>
            <a:spcBef>
              <a:spcPct val="0"/>
            </a:spcBef>
            <a:spcAft>
              <a:spcPct val="35000"/>
            </a:spcAft>
            <a:buNone/>
          </a:pPr>
          <a:r>
            <a:rPr lang="it-IT" sz="1800" kern="1200" dirty="0"/>
            <a:t>L’esecuzione dell’opera non può essere data in subappalto senza l’autorizzazione del committente, perché fondata sul c.d. </a:t>
          </a:r>
          <a:r>
            <a:rPr lang="it-IT" sz="1800" kern="1200" dirty="0" err="1"/>
            <a:t>intuitu</a:t>
          </a:r>
          <a:r>
            <a:rPr lang="it-IT" sz="1800" kern="1200" dirty="0"/>
            <a:t> personae</a:t>
          </a:r>
          <a:endParaRPr lang="en-US" sz="1800" kern="1200" dirty="0"/>
        </a:p>
      </dsp:txBody>
      <dsp:txXfrm>
        <a:off x="1034216" y="4899543"/>
        <a:ext cx="5382429" cy="978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A1DAA-BA31-4BD0-8697-3258728745DC}">
      <dsp:nvSpPr>
        <dsp:cNvPr id="0" name=""/>
        <dsp:cNvSpPr/>
      </dsp:nvSpPr>
      <dsp:spPr>
        <a:xfrm>
          <a:off x="0" y="5802"/>
          <a:ext cx="6089650" cy="8739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3) Nomina delle figure tecniche di riferimento:</a:t>
          </a:r>
          <a:endParaRPr lang="en-US" sz="2200" kern="1200"/>
        </a:p>
      </dsp:txBody>
      <dsp:txXfrm>
        <a:off x="42663" y="48465"/>
        <a:ext cx="6004324" cy="788627"/>
      </dsp:txXfrm>
    </dsp:sp>
    <dsp:sp modelId="{F560E4A4-1922-4CB3-A79F-B1FCB7933F4A}">
      <dsp:nvSpPr>
        <dsp:cNvPr id="0" name=""/>
        <dsp:cNvSpPr/>
      </dsp:nvSpPr>
      <dsp:spPr>
        <a:xfrm>
          <a:off x="0" y="943115"/>
          <a:ext cx="6089650" cy="87395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Il Direttore dei lavori  (DL)</a:t>
          </a:r>
          <a:endParaRPr lang="en-US" sz="2200" kern="1200"/>
        </a:p>
      </dsp:txBody>
      <dsp:txXfrm>
        <a:off x="42663" y="985778"/>
        <a:ext cx="6004324" cy="788627"/>
      </dsp:txXfrm>
    </dsp:sp>
    <dsp:sp modelId="{AD9A66BC-FC5F-41D0-99BE-FB74A2079008}">
      <dsp:nvSpPr>
        <dsp:cNvPr id="0" name=""/>
        <dsp:cNvSpPr/>
      </dsp:nvSpPr>
      <dsp:spPr>
        <a:xfrm>
          <a:off x="0" y="1880429"/>
          <a:ext cx="6089650" cy="87395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Il coordinatore della sicurezza in fase di esecuzione (CSE)</a:t>
          </a:r>
          <a:endParaRPr lang="en-US" sz="2200" kern="1200"/>
        </a:p>
      </dsp:txBody>
      <dsp:txXfrm>
        <a:off x="42663" y="1923092"/>
        <a:ext cx="6004324" cy="788627"/>
      </dsp:txXfrm>
    </dsp:sp>
    <dsp:sp modelId="{6A06E69D-4474-4B65-8EAB-9FF3AE4018B2}">
      <dsp:nvSpPr>
        <dsp:cNvPr id="0" name=""/>
        <dsp:cNvSpPr/>
      </dsp:nvSpPr>
      <dsp:spPr>
        <a:xfrm>
          <a:off x="0" y="2817742"/>
          <a:ext cx="6089650" cy="8739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Il responsabile dei lavori  (RL)</a:t>
          </a:r>
          <a:endParaRPr lang="en-US" sz="2200" kern="1200"/>
        </a:p>
      </dsp:txBody>
      <dsp:txXfrm>
        <a:off x="42663" y="2860405"/>
        <a:ext cx="6004324" cy="788627"/>
      </dsp:txXfrm>
    </dsp:sp>
    <dsp:sp modelId="{F9FAA801-600D-4EFC-B771-31C2C6E5AE21}">
      <dsp:nvSpPr>
        <dsp:cNvPr id="0" name=""/>
        <dsp:cNvSpPr/>
      </dsp:nvSpPr>
      <dsp:spPr>
        <a:xfrm>
          <a:off x="0" y="3755055"/>
          <a:ext cx="6089650" cy="87395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4) Individuazione dell’appaltatore aggiudicatario</a:t>
          </a:r>
          <a:endParaRPr lang="en-US" sz="2200" kern="1200"/>
        </a:p>
      </dsp:txBody>
      <dsp:txXfrm>
        <a:off x="42663" y="3797718"/>
        <a:ext cx="6004324" cy="788627"/>
      </dsp:txXfrm>
    </dsp:sp>
    <dsp:sp modelId="{8B616FE2-66E2-42A4-8947-80E074498B70}">
      <dsp:nvSpPr>
        <dsp:cNvPr id="0" name=""/>
        <dsp:cNvSpPr/>
      </dsp:nvSpPr>
      <dsp:spPr>
        <a:xfrm>
          <a:off x="0" y="4692369"/>
          <a:ext cx="6089650" cy="8739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5) Costituzione del fondo speciale e approvazione dello stato di riparto </a:t>
          </a:r>
          <a:endParaRPr lang="en-US" sz="2200" kern="1200"/>
        </a:p>
      </dsp:txBody>
      <dsp:txXfrm>
        <a:off x="42663" y="4735032"/>
        <a:ext cx="6004324" cy="788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D3228-E5B6-4A31-9D0D-DEBF760830CD}">
      <dsp:nvSpPr>
        <dsp:cNvPr id="0" name=""/>
        <dsp:cNvSpPr/>
      </dsp:nvSpPr>
      <dsp:spPr>
        <a:xfrm>
          <a:off x="0" y="383332"/>
          <a:ext cx="6089650" cy="23552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a:t>6) esame di una bozza del contratto di appalto e sua approvazione con autorizzazione alla firma dello stesso</a:t>
          </a:r>
          <a:endParaRPr lang="en-US" sz="3300" kern="1200"/>
        </a:p>
      </dsp:txBody>
      <dsp:txXfrm>
        <a:off x="114972" y="498304"/>
        <a:ext cx="5859706" cy="2125266"/>
      </dsp:txXfrm>
    </dsp:sp>
    <dsp:sp modelId="{327306AF-4E5E-4973-9410-A5B4FA2F5133}">
      <dsp:nvSpPr>
        <dsp:cNvPr id="0" name=""/>
        <dsp:cNvSpPr/>
      </dsp:nvSpPr>
      <dsp:spPr>
        <a:xfrm>
          <a:off x="0" y="2833582"/>
          <a:ext cx="6089650" cy="235521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it-IT" sz="3300" kern="1200" dirty="0"/>
            <a:t>7) firma del contratto ed avvio operazioni propedeutiche all’inizio dei lavori (incarico ai tecnici , Cila </a:t>
          </a:r>
          <a:r>
            <a:rPr lang="it-IT" sz="3300" kern="1200" dirty="0" err="1"/>
            <a:t>etc</a:t>
          </a:r>
          <a:r>
            <a:rPr lang="it-IT" sz="3300" kern="1200" dirty="0"/>
            <a:t>…)</a:t>
          </a:r>
          <a:endParaRPr lang="en-US" sz="3300" kern="1200" dirty="0"/>
        </a:p>
      </dsp:txBody>
      <dsp:txXfrm>
        <a:off x="114972" y="2948554"/>
        <a:ext cx="5859706" cy="2125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4CC0F-3C30-4B0B-A0AF-65F69BAC164C}">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72E19D-D6A2-4385-91C4-CE49AC2D409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E75033-DEDD-40D0-BAA7-BADF499F1657}">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11200">
            <a:lnSpc>
              <a:spcPct val="100000"/>
            </a:lnSpc>
            <a:spcBef>
              <a:spcPct val="0"/>
            </a:spcBef>
            <a:spcAft>
              <a:spcPct val="35000"/>
            </a:spcAft>
            <a:buNone/>
          </a:pPr>
          <a:r>
            <a:rPr lang="it-IT" sz="1600" kern="1200"/>
            <a:t>Una volta predisposto dal tecnico esso verà inviato a utti i condòmini prima della convocazione di un’assemblea al fine di approvare i lavori da eseguire e scegliere la ditta da incaricare.</a:t>
          </a:r>
          <a:endParaRPr lang="en-US" sz="1600" kern="1200"/>
        </a:p>
      </dsp:txBody>
      <dsp:txXfrm>
        <a:off x="1941716" y="718"/>
        <a:ext cx="4571887" cy="1681139"/>
      </dsp:txXfrm>
    </dsp:sp>
    <dsp:sp modelId="{79FAD25C-466B-4DE2-994F-16BAA5DB73FE}">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C56359-E9CB-41FF-8F7A-A104B0A0D145}">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DA1DF4-2E67-44F0-A055-65878005D2D0}">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11200">
            <a:lnSpc>
              <a:spcPct val="100000"/>
            </a:lnSpc>
            <a:spcBef>
              <a:spcPct val="0"/>
            </a:spcBef>
            <a:spcAft>
              <a:spcPct val="35000"/>
            </a:spcAft>
            <a:buNone/>
          </a:pPr>
          <a:r>
            <a:rPr lang="it-IT" sz="1600" kern="1200"/>
            <a:t>Alle varie ditte si dovrà quindi fornire copia del capitolato e queste ultime lo restituiranno con l’indicazione dei prezzi per le singole opere.</a:t>
          </a:r>
          <a:endParaRPr lang="en-US" sz="1600" kern="1200"/>
        </a:p>
      </dsp:txBody>
      <dsp:txXfrm>
        <a:off x="1941716" y="2102143"/>
        <a:ext cx="4571887" cy="1681139"/>
      </dsp:txXfrm>
    </dsp:sp>
    <dsp:sp modelId="{0B74D4A5-CE27-4FE7-972C-686AD43B573C}">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2F46CA-5F23-40E1-A2A4-D684F8CA78C7}">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69B6CA-0E7C-403E-9BD8-718706C6F2D2}">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11200">
            <a:lnSpc>
              <a:spcPct val="100000"/>
            </a:lnSpc>
            <a:spcBef>
              <a:spcPct val="0"/>
            </a:spcBef>
            <a:spcAft>
              <a:spcPct val="35000"/>
            </a:spcAft>
            <a:buNone/>
          </a:pPr>
          <a:r>
            <a:rPr lang="it-IT" sz="1600" kern="1200"/>
            <a:t>Le ditte non potranno vantare nessun diritto in ordine alla scelta insindacabile dell’assemblea che non è sottoposta ad alcun vincolo, ciò vuol dire che l’assemblea sceglie indipendentemente dall’offerta più bassa rispetto ad altre</a:t>
          </a:r>
          <a:endParaRPr lang="en-US" sz="1600" kern="1200"/>
        </a:p>
      </dsp:txBody>
      <dsp:txXfrm>
        <a:off x="1941716" y="4203567"/>
        <a:ext cx="4571887" cy="1681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9FE39-106E-4D55-BEF4-B5BD13A171C4}">
      <dsp:nvSpPr>
        <dsp:cNvPr id="0" name=""/>
        <dsp:cNvSpPr/>
      </dsp:nvSpPr>
      <dsp:spPr>
        <a:xfrm>
          <a:off x="1079401" y="29069"/>
          <a:ext cx="1343314" cy="13433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2FAADD-1136-4EED-A37D-72DB77FE6EE4}">
      <dsp:nvSpPr>
        <dsp:cNvPr id="0" name=""/>
        <dsp:cNvSpPr/>
      </dsp:nvSpPr>
      <dsp:spPr>
        <a:xfrm>
          <a:off x="1365682" y="315349"/>
          <a:ext cx="770754" cy="7707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DD115B-3E18-463D-BCC7-B41CEF7619A5}">
      <dsp:nvSpPr>
        <dsp:cNvPr id="0" name=""/>
        <dsp:cNvSpPr/>
      </dsp:nvSpPr>
      <dsp:spPr>
        <a:xfrm>
          <a:off x="649981" y="1790793"/>
          <a:ext cx="22021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it-IT" sz="2500" kern="1200"/>
            <a:t>Qualità</a:t>
          </a:r>
          <a:endParaRPr lang="en-US" sz="2500" kern="1200"/>
        </a:p>
      </dsp:txBody>
      <dsp:txXfrm>
        <a:off x="649981" y="1790793"/>
        <a:ext cx="2202154" cy="720000"/>
      </dsp:txXfrm>
    </dsp:sp>
    <dsp:sp modelId="{9456391C-4128-44FE-A45F-B98EA3613A32}">
      <dsp:nvSpPr>
        <dsp:cNvPr id="0" name=""/>
        <dsp:cNvSpPr/>
      </dsp:nvSpPr>
      <dsp:spPr>
        <a:xfrm>
          <a:off x="3666933" y="29069"/>
          <a:ext cx="1343314" cy="13433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C57F78-47D6-435D-8BB5-8B357C9AD936}">
      <dsp:nvSpPr>
        <dsp:cNvPr id="0" name=""/>
        <dsp:cNvSpPr/>
      </dsp:nvSpPr>
      <dsp:spPr>
        <a:xfrm>
          <a:off x="3953213" y="315349"/>
          <a:ext cx="770754" cy="7707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8C01AE-BDE2-411D-86B4-45368B31F123}">
      <dsp:nvSpPr>
        <dsp:cNvPr id="0" name=""/>
        <dsp:cNvSpPr/>
      </dsp:nvSpPr>
      <dsp:spPr>
        <a:xfrm>
          <a:off x="3237513" y="1790793"/>
          <a:ext cx="22021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it-IT" sz="2500" kern="1200"/>
            <a:t>Competenza</a:t>
          </a:r>
          <a:endParaRPr lang="en-US" sz="2500" kern="1200"/>
        </a:p>
      </dsp:txBody>
      <dsp:txXfrm>
        <a:off x="3237513" y="1790793"/>
        <a:ext cx="2202154" cy="720000"/>
      </dsp:txXfrm>
    </dsp:sp>
    <dsp:sp modelId="{957A11E2-0E7F-4674-AD81-61EC63C01844}">
      <dsp:nvSpPr>
        <dsp:cNvPr id="0" name=""/>
        <dsp:cNvSpPr/>
      </dsp:nvSpPr>
      <dsp:spPr>
        <a:xfrm>
          <a:off x="1079401" y="3061331"/>
          <a:ext cx="1343314" cy="13433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6B9EC8-3875-4A42-889E-7E69EAD4C441}">
      <dsp:nvSpPr>
        <dsp:cNvPr id="0" name=""/>
        <dsp:cNvSpPr/>
      </dsp:nvSpPr>
      <dsp:spPr>
        <a:xfrm>
          <a:off x="1365682" y="3347611"/>
          <a:ext cx="770754" cy="7707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BB4900-7A97-4784-B8A0-3AA0A6AED3DE}">
      <dsp:nvSpPr>
        <dsp:cNvPr id="0" name=""/>
        <dsp:cNvSpPr/>
      </dsp:nvSpPr>
      <dsp:spPr>
        <a:xfrm>
          <a:off x="649981" y="4823055"/>
          <a:ext cx="22021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it-IT" sz="2500" kern="1200"/>
            <a:t>Garanzia</a:t>
          </a:r>
          <a:endParaRPr lang="en-US" sz="2500" kern="1200"/>
        </a:p>
      </dsp:txBody>
      <dsp:txXfrm>
        <a:off x="649981" y="4823055"/>
        <a:ext cx="2202154" cy="720000"/>
      </dsp:txXfrm>
    </dsp:sp>
    <dsp:sp modelId="{E8910B9A-0018-4753-919D-CC46AD343FB9}">
      <dsp:nvSpPr>
        <dsp:cNvPr id="0" name=""/>
        <dsp:cNvSpPr/>
      </dsp:nvSpPr>
      <dsp:spPr>
        <a:xfrm>
          <a:off x="3666933" y="3061331"/>
          <a:ext cx="1343314" cy="13433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FDD03-E07C-4982-A237-7C403E4A2C5F}">
      <dsp:nvSpPr>
        <dsp:cNvPr id="0" name=""/>
        <dsp:cNvSpPr/>
      </dsp:nvSpPr>
      <dsp:spPr>
        <a:xfrm>
          <a:off x="3953213" y="3347611"/>
          <a:ext cx="770754" cy="7707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5608AD-157A-497C-8C9C-38E953324C7D}">
      <dsp:nvSpPr>
        <dsp:cNvPr id="0" name=""/>
        <dsp:cNvSpPr/>
      </dsp:nvSpPr>
      <dsp:spPr>
        <a:xfrm>
          <a:off x="3237513" y="4823055"/>
          <a:ext cx="22021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it-IT" sz="2500" kern="1200"/>
            <a:t>Responsabilità</a:t>
          </a:r>
          <a:endParaRPr lang="en-US" sz="2500" kern="1200"/>
        </a:p>
      </dsp:txBody>
      <dsp:txXfrm>
        <a:off x="3237513" y="4823055"/>
        <a:ext cx="2202154"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7EEB7-F764-4B1A-9BCF-91866112E7E1}">
      <dsp:nvSpPr>
        <dsp:cNvPr id="0" name=""/>
        <dsp:cNvSpPr/>
      </dsp:nvSpPr>
      <dsp:spPr>
        <a:xfrm>
          <a:off x="0" y="120051"/>
          <a:ext cx="6513603" cy="1831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a:t>Art. 1655 c.c. </a:t>
          </a:r>
          <a:endParaRPr lang="en-US" sz="2600" kern="1200"/>
        </a:p>
      </dsp:txBody>
      <dsp:txXfrm>
        <a:off x="89424" y="209475"/>
        <a:ext cx="6334755" cy="1653006"/>
      </dsp:txXfrm>
    </dsp:sp>
    <dsp:sp modelId="{4FB49B22-C9BD-415E-9DF6-1E6F06ADEBDD}">
      <dsp:nvSpPr>
        <dsp:cNvPr id="0" name=""/>
        <dsp:cNvSpPr/>
      </dsp:nvSpPr>
      <dsp:spPr>
        <a:xfrm>
          <a:off x="0" y="2026785"/>
          <a:ext cx="6513603" cy="18318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a:t>L’appaltatore assume con organizzazione dei mezzi necessari e con gestione a  proprio rischio il compimento di un’ opera o di un servizio verso un corrispettivo in denaro</a:t>
          </a:r>
          <a:endParaRPr lang="en-US" sz="2600" kern="1200"/>
        </a:p>
      </dsp:txBody>
      <dsp:txXfrm>
        <a:off x="89424" y="2116209"/>
        <a:ext cx="6334755" cy="1653006"/>
      </dsp:txXfrm>
    </dsp:sp>
    <dsp:sp modelId="{A4619FD8-B8D5-487E-AB64-F3945DD2CDCC}">
      <dsp:nvSpPr>
        <dsp:cNvPr id="0" name=""/>
        <dsp:cNvSpPr/>
      </dsp:nvSpPr>
      <dsp:spPr>
        <a:xfrm>
          <a:off x="0" y="3933520"/>
          <a:ext cx="6513603" cy="18318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a:t>In sostanza l’appaltatore è un imprenditore ai sensi dell’ art. 2082 c.c. come quel soggetto che «esercita professionalmente un’attività economica organizzata»</a:t>
          </a:r>
          <a:endParaRPr lang="en-US" sz="2600" kern="1200"/>
        </a:p>
      </dsp:txBody>
      <dsp:txXfrm>
        <a:off x="89424" y="4022944"/>
        <a:ext cx="6334755" cy="16530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613BC-A8C0-4BE4-A145-41BBBA32A56C}">
      <dsp:nvSpPr>
        <dsp:cNvPr id="0" name=""/>
        <dsp:cNvSpPr/>
      </dsp:nvSpPr>
      <dsp:spPr>
        <a:xfrm>
          <a:off x="0" y="4430271"/>
          <a:ext cx="6513603" cy="1454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a:t>Nel condominio il committente è identificato nell’Amministratore che quindi è anche il responsabile dei lavori (RL)</a:t>
          </a:r>
          <a:endParaRPr lang="en-US" sz="2500" kern="1200"/>
        </a:p>
      </dsp:txBody>
      <dsp:txXfrm>
        <a:off x="0" y="4430271"/>
        <a:ext cx="6513603" cy="1454114"/>
      </dsp:txXfrm>
    </dsp:sp>
    <dsp:sp modelId="{E0F83CF2-B305-4E6E-AA48-E3557C5D0B31}">
      <dsp:nvSpPr>
        <dsp:cNvPr id="0" name=""/>
        <dsp:cNvSpPr/>
      </dsp:nvSpPr>
      <dsp:spPr>
        <a:xfrm rot="10800000">
          <a:off x="0" y="2215655"/>
          <a:ext cx="6513603" cy="2236427"/>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a:t>Soggetto che può essere incaricato dal committente a svolgere i compiti ad esso attribuiti dal presente decreto; </a:t>
          </a:r>
          <a:endParaRPr lang="en-US" sz="2500" kern="1200"/>
        </a:p>
      </dsp:txBody>
      <dsp:txXfrm rot="10800000">
        <a:off x="0" y="2215655"/>
        <a:ext cx="6513603" cy="1453163"/>
      </dsp:txXfrm>
    </dsp:sp>
    <dsp:sp modelId="{D9D1C413-1B57-4A6C-BADC-85F2092B1472}">
      <dsp:nvSpPr>
        <dsp:cNvPr id="0" name=""/>
        <dsp:cNvSpPr/>
      </dsp:nvSpPr>
      <dsp:spPr>
        <a:xfrm rot="10800000">
          <a:off x="0" y="1040"/>
          <a:ext cx="6513603" cy="2236427"/>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a:t>D. legisl. 81-08  art. 89</a:t>
          </a:r>
          <a:endParaRPr lang="en-US" sz="2500" kern="1200"/>
        </a:p>
      </dsp:txBody>
      <dsp:txXfrm rot="10800000">
        <a:off x="0" y="1040"/>
        <a:ext cx="6513603" cy="14531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39BF1-F386-4C89-BEF4-74763686E601}">
      <dsp:nvSpPr>
        <dsp:cNvPr id="0" name=""/>
        <dsp:cNvSpPr/>
      </dsp:nvSpPr>
      <dsp:spPr>
        <a:xfrm>
          <a:off x="0" y="2873"/>
          <a:ext cx="65136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DCF22-84F5-4E0F-9B9E-11E458313857}">
      <dsp:nvSpPr>
        <dsp:cNvPr id="0" name=""/>
        <dsp:cNvSpPr/>
      </dsp:nvSpPr>
      <dsp:spPr>
        <a:xfrm>
          <a:off x="0" y="2873"/>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dirty="0">
              <a:solidFill>
                <a:srgbClr val="FF0000"/>
              </a:solidFill>
            </a:rPr>
            <a:t>La notifica preliminare</a:t>
          </a:r>
          <a:endParaRPr lang="en-US" sz="1900" kern="1200" dirty="0">
            <a:solidFill>
              <a:srgbClr val="FF0000"/>
            </a:solidFill>
          </a:endParaRPr>
        </a:p>
      </dsp:txBody>
      <dsp:txXfrm>
        <a:off x="0" y="2873"/>
        <a:ext cx="6513603" cy="979946"/>
      </dsp:txXfrm>
    </dsp:sp>
    <dsp:sp modelId="{3860921D-33DA-403F-97E4-FE87624BAD31}">
      <dsp:nvSpPr>
        <dsp:cNvPr id="0" name=""/>
        <dsp:cNvSpPr/>
      </dsp:nvSpPr>
      <dsp:spPr>
        <a:xfrm>
          <a:off x="0" y="982820"/>
          <a:ext cx="6513603" cy="0"/>
        </a:xfrm>
        <a:prstGeom prst="line">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0B1B9F-95C7-47E9-9015-01E32DD24CDB}">
      <dsp:nvSpPr>
        <dsp:cNvPr id="0" name=""/>
        <dsp:cNvSpPr/>
      </dsp:nvSpPr>
      <dsp:spPr>
        <a:xfrm>
          <a:off x="0" y="982820"/>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it-IT" sz="1500" kern="1200" dirty="0"/>
            <a:t>Il </a:t>
          </a:r>
          <a:r>
            <a:rPr lang="it-IT" sz="1600" kern="1200" dirty="0"/>
            <a:t>committente</a:t>
          </a:r>
          <a:r>
            <a:rPr lang="it-IT" sz="1500" kern="1200" dirty="0"/>
            <a:t>, prima dell’inizio dei lavori, trasmette </a:t>
          </a:r>
          <a:r>
            <a:rPr lang="it-IT" sz="1500" b="1" kern="1200" dirty="0"/>
            <a:t>all’Asl </a:t>
          </a:r>
          <a:r>
            <a:rPr lang="it-IT" sz="1500" kern="1200" dirty="0"/>
            <a:t>e alla </a:t>
          </a:r>
          <a:r>
            <a:rPr lang="it-IT" sz="1800" b="1" kern="1200" dirty="0"/>
            <a:t>direzione provinciale del lavoro </a:t>
          </a:r>
          <a:r>
            <a:rPr lang="it-IT" sz="2000" kern="1200" dirty="0"/>
            <a:t>notifica preliminare </a:t>
          </a:r>
          <a:r>
            <a:rPr lang="it-IT" sz="1500" kern="1200" dirty="0"/>
            <a:t>elaborata in conformità al modello previsto dal T.U. sulla sicurezza, nonché gli eventuali aggiornamenti, nei seguenti casi:</a:t>
          </a:r>
          <a:endParaRPr lang="en-US" sz="1500" kern="1200" dirty="0"/>
        </a:p>
      </dsp:txBody>
      <dsp:txXfrm>
        <a:off x="0" y="982820"/>
        <a:ext cx="6513603" cy="979946"/>
      </dsp:txXfrm>
    </dsp:sp>
    <dsp:sp modelId="{E8356A83-4DC2-4A27-9854-3F4F69F2C9F7}">
      <dsp:nvSpPr>
        <dsp:cNvPr id="0" name=""/>
        <dsp:cNvSpPr/>
      </dsp:nvSpPr>
      <dsp:spPr>
        <a:xfrm>
          <a:off x="0" y="1962766"/>
          <a:ext cx="6513603" cy="0"/>
        </a:xfrm>
        <a:prstGeom prst="lin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1802C7-15BA-478B-B904-54D416609DD6}">
      <dsp:nvSpPr>
        <dsp:cNvPr id="0" name=""/>
        <dsp:cNvSpPr/>
      </dsp:nvSpPr>
      <dsp:spPr>
        <a:xfrm>
          <a:off x="0" y="1962766"/>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dirty="0"/>
            <a:t>1) Cantieri per i quali sussiste l’obbligo di nomina dei coordinatori;</a:t>
          </a:r>
          <a:endParaRPr lang="en-US" sz="1900" kern="1200" dirty="0"/>
        </a:p>
      </dsp:txBody>
      <dsp:txXfrm>
        <a:off x="0" y="1962766"/>
        <a:ext cx="6513603" cy="979946"/>
      </dsp:txXfrm>
    </dsp:sp>
    <dsp:sp modelId="{D771140E-0435-4C67-B290-272762E7BD6A}">
      <dsp:nvSpPr>
        <dsp:cNvPr id="0" name=""/>
        <dsp:cNvSpPr/>
      </dsp:nvSpPr>
      <dsp:spPr>
        <a:xfrm>
          <a:off x="0" y="2942713"/>
          <a:ext cx="6513603" cy="0"/>
        </a:xfrm>
        <a:prstGeom prst="line">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5D51C-47EB-48F3-B8E5-28A591AF3975}">
      <dsp:nvSpPr>
        <dsp:cNvPr id="0" name=""/>
        <dsp:cNvSpPr/>
      </dsp:nvSpPr>
      <dsp:spPr>
        <a:xfrm>
          <a:off x="0" y="2942713"/>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dirty="0"/>
            <a:t>2) Cantieri che, inizialmente non soggetti, ricadono nell’obbligo della notifica per effetto </a:t>
          </a:r>
          <a:r>
            <a:rPr lang="it-IT" sz="1900" b="1" kern="1200" dirty="0"/>
            <a:t>di varianti sopravvenute </a:t>
          </a:r>
          <a:r>
            <a:rPr lang="it-IT" sz="1900" kern="1200" dirty="0"/>
            <a:t>in corso d’opera; </a:t>
          </a:r>
          <a:endParaRPr lang="en-US" sz="1900" kern="1200" dirty="0"/>
        </a:p>
      </dsp:txBody>
      <dsp:txXfrm>
        <a:off x="0" y="2942713"/>
        <a:ext cx="6513603" cy="979946"/>
      </dsp:txXfrm>
    </dsp:sp>
    <dsp:sp modelId="{ED720F2F-0B20-47A2-A5F5-BC1990FB581F}">
      <dsp:nvSpPr>
        <dsp:cNvPr id="0" name=""/>
        <dsp:cNvSpPr/>
      </dsp:nvSpPr>
      <dsp:spPr>
        <a:xfrm>
          <a:off x="0" y="3922659"/>
          <a:ext cx="6513603" cy="0"/>
        </a:xfrm>
        <a:prstGeom prst="lin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CD4A2-B935-47A0-B18B-640936F8ACB8}">
      <dsp:nvSpPr>
        <dsp:cNvPr id="0" name=""/>
        <dsp:cNvSpPr/>
      </dsp:nvSpPr>
      <dsp:spPr>
        <a:xfrm>
          <a:off x="0" y="3922659"/>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dirty="0"/>
            <a:t>3) Cantieri in cui opera un’unica impresa la cui entità presunta di lavoro non sia inferiore </a:t>
          </a:r>
          <a:r>
            <a:rPr lang="it-IT" sz="1900" b="1" kern="1200" dirty="0"/>
            <a:t>a duecento uomini-giorno.</a:t>
          </a:r>
          <a:endParaRPr lang="en-US" sz="1900" b="1" kern="1200" dirty="0"/>
        </a:p>
      </dsp:txBody>
      <dsp:txXfrm>
        <a:off x="0" y="3922659"/>
        <a:ext cx="6513603" cy="979946"/>
      </dsp:txXfrm>
    </dsp:sp>
    <dsp:sp modelId="{1A0F2CC3-3FA4-4BE2-9419-164B4CFDCDB5}">
      <dsp:nvSpPr>
        <dsp:cNvPr id="0" name=""/>
        <dsp:cNvSpPr/>
      </dsp:nvSpPr>
      <dsp:spPr>
        <a:xfrm>
          <a:off x="0" y="4902605"/>
          <a:ext cx="651360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AC13C-FBA0-4A76-B285-0CCC42059BCA}">
      <dsp:nvSpPr>
        <dsp:cNvPr id="0" name=""/>
        <dsp:cNvSpPr/>
      </dsp:nvSpPr>
      <dsp:spPr>
        <a:xfrm>
          <a:off x="0" y="4902605"/>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u="sng" kern="1200" dirty="0"/>
            <a:t>Copia della notifica preliminare deve essere affissa in maniera visibile presso il cantiere e custodita a disposizione degli organi di vigilanza</a:t>
          </a:r>
          <a:endParaRPr lang="en-US" sz="2000" u="sng" kern="1200" dirty="0"/>
        </a:p>
      </dsp:txBody>
      <dsp:txXfrm>
        <a:off x="0" y="4902605"/>
        <a:ext cx="6513603" cy="9799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B7592-2EDA-417B-9B1B-A7FB3CA47B38}">
      <dsp:nvSpPr>
        <dsp:cNvPr id="0" name=""/>
        <dsp:cNvSpPr/>
      </dsp:nvSpPr>
      <dsp:spPr>
        <a:xfrm>
          <a:off x="0" y="66312"/>
          <a:ext cx="6513603" cy="676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Ha per scopo principale quello di seguire il regolare andamento del cantiere:</a:t>
          </a:r>
          <a:endParaRPr lang="en-US" sz="1700" kern="1200"/>
        </a:p>
      </dsp:txBody>
      <dsp:txXfrm>
        <a:off x="33012" y="99324"/>
        <a:ext cx="6447579" cy="610236"/>
      </dsp:txXfrm>
    </dsp:sp>
    <dsp:sp modelId="{D73900AE-BA33-42EA-B5C3-A72F39D92DCE}">
      <dsp:nvSpPr>
        <dsp:cNvPr id="0" name=""/>
        <dsp:cNvSpPr/>
      </dsp:nvSpPr>
      <dsp:spPr>
        <a:xfrm>
          <a:off x="0" y="791532"/>
          <a:ext cx="6513603" cy="6762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dirty="0"/>
            <a:t>I compiti:</a:t>
          </a:r>
          <a:endParaRPr lang="en-US" sz="1700" kern="1200" dirty="0"/>
        </a:p>
      </dsp:txBody>
      <dsp:txXfrm>
        <a:off x="33012" y="824544"/>
        <a:ext cx="6447579" cy="610236"/>
      </dsp:txXfrm>
    </dsp:sp>
    <dsp:sp modelId="{F5FD8D61-CE6B-4656-ABAB-2EA37F5CE774}">
      <dsp:nvSpPr>
        <dsp:cNvPr id="0" name=""/>
        <dsp:cNvSpPr/>
      </dsp:nvSpPr>
      <dsp:spPr>
        <a:xfrm>
          <a:off x="0" y="1516752"/>
          <a:ext cx="6513603" cy="6762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Dirige  specifiche opere volte a realizzare un progetto preventivamente approvato dal committente;</a:t>
          </a:r>
          <a:endParaRPr lang="en-US" sz="1700" kern="1200"/>
        </a:p>
      </dsp:txBody>
      <dsp:txXfrm>
        <a:off x="33012" y="1549764"/>
        <a:ext cx="6447579" cy="610236"/>
      </dsp:txXfrm>
    </dsp:sp>
    <dsp:sp modelId="{4F44A8F4-D6B7-4988-B6ED-39256F3912CF}">
      <dsp:nvSpPr>
        <dsp:cNvPr id="0" name=""/>
        <dsp:cNvSpPr/>
      </dsp:nvSpPr>
      <dsp:spPr>
        <a:xfrm>
          <a:off x="0" y="2241973"/>
          <a:ext cx="6513603" cy="6762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Redige gli stati di avanzamento (SAL)</a:t>
          </a:r>
          <a:endParaRPr lang="en-US" sz="1700" kern="1200"/>
        </a:p>
      </dsp:txBody>
      <dsp:txXfrm>
        <a:off x="33012" y="2274985"/>
        <a:ext cx="6447579" cy="610236"/>
      </dsp:txXfrm>
    </dsp:sp>
    <dsp:sp modelId="{C6AC09A3-C517-4881-B173-E83413A7562B}">
      <dsp:nvSpPr>
        <dsp:cNvPr id="0" name=""/>
        <dsp:cNvSpPr/>
      </dsp:nvSpPr>
      <dsp:spPr>
        <a:xfrm>
          <a:off x="0" y="2967192"/>
          <a:ext cx="6513603" cy="6762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Convalida  eventuali modifiche tecniche</a:t>
          </a:r>
          <a:endParaRPr lang="en-US" sz="1700" kern="1200"/>
        </a:p>
      </dsp:txBody>
      <dsp:txXfrm>
        <a:off x="33012" y="3000204"/>
        <a:ext cx="6447579" cy="610236"/>
      </dsp:txXfrm>
    </dsp:sp>
    <dsp:sp modelId="{67D2232D-BF29-4EA5-8754-85B656225765}">
      <dsp:nvSpPr>
        <dsp:cNvPr id="0" name=""/>
        <dsp:cNvSpPr/>
      </dsp:nvSpPr>
      <dsp:spPr>
        <a:xfrm>
          <a:off x="0" y="3692412"/>
          <a:ext cx="6513603" cy="676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Verifica la corretta esecuzione dei lavori.</a:t>
          </a:r>
          <a:endParaRPr lang="en-US" sz="1700" kern="1200"/>
        </a:p>
      </dsp:txBody>
      <dsp:txXfrm>
        <a:off x="33012" y="3725424"/>
        <a:ext cx="6447579" cy="610236"/>
      </dsp:txXfrm>
    </dsp:sp>
    <dsp:sp modelId="{8841C49C-2949-408E-BFEF-1F61AF0D0C2F}">
      <dsp:nvSpPr>
        <dsp:cNvPr id="0" name=""/>
        <dsp:cNvSpPr/>
      </dsp:nvSpPr>
      <dsp:spPr>
        <a:xfrm>
          <a:off x="0" y="4417632"/>
          <a:ext cx="6513603" cy="6762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Rilascia le certificazioni di corretta esecuzione dei lavori</a:t>
          </a:r>
          <a:endParaRPr lang="en-US" sz="1700" kern="1200"/>
        </a:p>
      </dsp:txBody>
      <dsp:txXfrm>
        <a:off x="33012" y="4450644"/>
        <a:ext cx="6447579" cy="610236"/>
      </dsp:txXfrm>
    </dsp:sp>
    <dsp:sp modelId="{3A6AC160-6B0E-4A68-B42C-70851E9702F4}">
      <dsp:nvSpPr>
        <dsp:cNvPr id="0" name=""/>
        <dsp:cNvSpPr/>
      </dsp:nvSpPr>
      <dsp:spPr>
        <a:xfrm>
          <a:off x="0" y="5142853"/>
          <a:ext cx="6513603" cy="6762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Segnala abusi in cantiere o lavorazioni non a regola d’arte</a:t>
          </a:r>
          <a:endParaRPr lang="en-US" sz="1700" kern="1200"/>
        </a:p>
      </dsp:txBody>
      <dsp:txXfrm>
        <a:off x="33012" y="5175865"/>
        <a:ext cx="6447579" cy="610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4E667-B5FF-44CB-AACD-F0903CA81A94}" type="datetimeFigureOut">
              <a:rPr lang="it-IT" smtClean="0"/>
              <a:t>30/05/2019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473D0-CFF1-49D2-A1B5-33BE976F3E93}" type="slidenum">
              <a:rPr lang="it-IT" smtClean="0"/>
              <a:t>‹N›</a:t>
            </a:fld>
            <a:endParaRPr lang="it-IT"/>
          </a:p>
        </p:txBody>
      </p:sp>
    </p:spTree>
    <p:extLst>
      <p:ext uri="{BB962C8B-B14F-4D97-AF65-F5344CB8AC3E}">
        <p14:creationId xmlns:p14="http://schemas.microsoft.com/office/powerpoint/2010/main" val="213167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B473D0-CFF1-49D2-A1B5-33BE976F3E93}" type="slidenum">
              <a:rPr lang="it-IT" smtClean="0"/>
              <a:t>3</a:t>
            </a:fld>
            <a:endParaRPr lang="it-IT"/>
          </a:p>
        </p:txBody>
      </p:sp>
    </p:spTree>
    <p:extLst>
      <p:ext uri="{BB962C8B-B14F-4D97-AF65-F5344CB8AC3E}">
        <p14:creationId xmlns:p14="http://schemas.microsoft.com/office/powerpoint/2010/main" val="302198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Proprio rischio</a:t>
            </a:r>
          </a:p>
        </p:txBody>
      </p:sp>
      <p:sp>
        <p:nvSpPr>
          <p:cNvPr id="4" name="Segnaposto numero diapositiva 3"/>
          <p:cNvSpPr>
            <a:spLocks noGrp="1"/>
          </p:cNvSpPr>
          <p:nvPr>
            <p:ph type="sldNum" sz="quarter" idx="5"/>
          </p:nvPr>
        </p:nvSpPr>
        <p:spPr/>
        <p:txBody>
          <a:bodyPr/>
          <a:lstStyle/>
          <a:p>
            <a:fld id="{92B473D0-CFF1-49D2-A1B5-33BE976F3E93}" type="slidenum">
              <a:rPr lang="it-IT" smtClean="0"/>
              <a:t>9</a:t>
            </a:fld>
            <a:endParaRPr lang="it-IT"/>
          </a:p>
        </p:txBody>
      </p:sp>
    </p:spTree>
    <p:extLst>
      <p:ext uri="{BB962C8B-B14F-4D97-AF65-F5344CB8AC3E}">
        <p14:creationId xmlns:p14="http://schemas.microsoft.com/office/powerpoint/2010/main" val="131189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 duecento</a:t>
            </a:r>
          </a:p>
        </p:txBody>
      </p:sp>
      <p:sp>
        <p:nvSpPr>
          <p:cNvPr id="4" name="Segnaposto numero diapositiva 3"/>
          <p:cNvSpPr>
            <a:spLocks noGrp="1"/>
          </p:cNvSpPr>
          <p:nvPr>
            <p:ph type="sldNum" sz="quarter" idx="5"/>
          </p:nvPr>
        </p:nvSpPr>
        <p:spPr/>
        <p:txBody>
          <a:bodyPr/>
          <a:lstStyle/>
          <a:p>
            <a:fld id="{92B473D0-CFF1-49D2-A1B5-33BE976F3E93}" type="slidenum">
              <a:rPr lang="it-IT" smtClean="0"/>
              <a:t>11</a:t>
            </a:fld>
            <a:endParaRPr lang="it-IT"/>
          </a:p>
        </p:txBody>
      </p:sp>
    </p:spTree>
    <p:extLst>
      <p:ext uri="{BB962C8B-B14F-4D97-AF65-F5344CB8AC3E}">
        <p14:creationId xmlns:p14="http://schemas.microsoft.com/office/powerpoint/2010/main" val="353779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B473D0-CFF1-49D2-A1B5-33BE976F3E93}" type="slidenum">
              <a:rPr lang="it-IT" smtClean="0"/>
              <a:t>12</a:t>
            </a:fld>
            <a:endParaRPr lang="it-IT"/>
          </a:p>
        </p:txBody>
      </p:sp>
    </p:spTree>
    <p:extLst>
      <p:ext uri="{BB962C8B-B14F-4D97-AF65-F5344CB8AC3E}">
        <p14:creationId xmlns:p14="http://schemas.microsoft.com/office/powerpoint/2010/main" val="315244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i="1" dirty="0"/>
          </a:p>
        </p:txBody>
      </p:sp>
      <p:sp>
        <p:nvSpPr>
          <p:cNvPr id="4" name="Segnaposto numero diapositiva 3"/>
          <p:cNvSpPr>
            <a:spLocks noGrp="1"/>
          </p:cNvSpPr>
          <p:nvPr>
            <p:ph type="sldNum" sz="quarter" idx="5"/>
          </p:nvPr>
        </p:nvSpPr>
        <p:spPr/>
        <p:txBody>
          <a:bodyPr/>
          <a:lstStyle/>
          <a:p>
            <a:fld id="{92B473D0-CFF1-49D2-A1B5-33BE976F3E93}" type="slidenum">
              <a:rPr lang="it-IT" smtClean="0"/>
              <a:t>41</a:t>
            </a:fld>
            <a:endParaRPr lang="it-IT"/>
          </a:p>
        </p:txBody>
      </p:sp>
    </p:spTree>
    <p:extLst>
      <p:ext uri="{BB962C8B-B14F-4D97-AF65-F5344CB8AC3E}">
        <p14:creationId xmlns:p14="http://schemas.microsoft.com/office/powerpoint/2010/main" val="103293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B473D0-CFF1-49D2-A1B5-33BE976F3E93}" type="slidenum">
              <a:rPr lang="it-IT" smtClean="0"/>
              <a:t>42</a:t>
            </a:fld>
            <a:endParaRPr lang="it-IT"/>
          </a:p>
        </p:txBody>
      </p:sp>
    </p:spTree>
    <p:extLst>
      <p:ext uri="{BB962C8B-B14F-4D97-AF65-F5344CB8AC3E}">
        <p14:creationId xmlns:p14="http://schemas.microsoft.com/office/powerpoint/2010/main" val="401875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3914B-A97F-4C18-A62F-385A0CA6035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7648A19-577A-41AF-982E-4804396BB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77E5B2C-95DF-4140-BB3A-6DC5E3ADAD63}"/>
              </a:ext>
            </a:extLst>
          </p:cNvPr>
          <p:cNvSpPr>
            <a:spLocks noGrp="1"/>
          </p:cNvSpPr>
          <p:nvPr>
            <p:ph type="dt" sz="half" idx="10"/>
          </p:nvPr>
        </p:nvSpPr>
        <p:spPr/>
        <p:txBody>
          <a:bodyPr/>
          <a:lstStyle/>
          <a:p>
            <a:fld id="{91FADC1F-27DC-4841-B2F4-3DD5154613A3}" type="datetimeFigureOut">
              <a:rPr lang="it-IT" smtClean="0"/>
              <a:t>30/05/2019</a:t>
            </a:fld>
            <a:endParaRPr lang="it-IT"/>
          </a:p>
        </p:txBody>
      </p:sp>
      <p:sp>
        <p:nvSpPr>
          <p:cNvPr id="5" name="Segnaposto piè di pagina 4">
            <a:extLst>
              <a:ext uri="{FF2B5EF4-FFF2-40B4-BE49-F238E27FC236}">
                <a16:creationId xmlns:a16="http://schemas.microsoft.com/office/drawing/2014/main" id="{8B25A5E2-592B-4BA5-B24A-AFDEE9051B3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FE03224-EA44-4D69-A48D-7F6B2014A7E0}"/>
              </a:ext>
            </a:extLst>
          </p:cNvPr>
          <p:cNvSpPr>
            <a:spLocks noGrp="1"/>
          </p:cNvSpPr>
          <p:nvPr>
            <p:ph type="sldNum" sz="quarter" idx="12"/>
          </p:nvPr>
        </p:nvSpPr>
        <p:spPr/>
        <p:txBody>
          <a:bodyPr/>
          <a:lstStyle/>
          <a:p>
            <a:fld id="{9705E0A8-954E-4B06-BACD-C97BF94D83C1}" type="slidenum">
              <a:rPr lang="it-IT" smtClean="0"/>
              <a:t>‹N›</a:t>
            </a:fld>
            <a:endParaRPr lang="it-IT"/>
          </a:p>
        </p:txBody>
      </p:sp>
    </p:spTree>
    <p:extLst>
      <p:ext uri="{BB962C8B-B14F-4D97-AF65-F5344CB8AC3E}">
        <p14:creationId xmlns:p14="http://schemas.microsoft.com/office/powerpoint/2010/main" val="309481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F23152-C6EB-41C4-AF8A-2F514257AE1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975338F-BE10-4987-8139-3D64B9C2722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16400F0-22E3-4E79-A8B4-5332B7E6C6A2}"/>
              </a:ext>
            </a:extLst>
          </p:cNvPr>
          <p:cNvSpPr>
            <a:spLocks noGrp="1"/>
          </p:cNvSpPr>
          <p:nvPr>
            <p:ph type="dt" sz="half" idx="10"/>
          </p:nvPr>
        </p:nvSpPr>
        <p:spPr/>
        <p:txBody>
          <a:bodyPr/>
          <a:lstStyle/>
          <a:p>
            <a:fld id="{91FADC1F-27DC-4841-B2F4-3DD5154613A3}" type="datetimeFigureOut">
              <a:rPr lang="it-IT" smtClean="0"/>
              <a:t>30/05/2019</a:t>
            </a:fld>
            <a:endParaRPr lang="it-IT"/>
          </a:p>
        </p:txBody>
      </p:sp>
      <p:sp>
        <p:nvSpPr>
          <p:cNvPr id="5" name="Segnaposto piè di pagina 4">
            <a:extLst>
              <a:ext uri="{FF2B5EF4-FFF2-40B4-BE49-F238E27FC236}">
                <a16:creationId xmlns:a16="http://schemas.microsoft.com/office/drawing/2014/main" id="{BA8D46F4-FAB6-4628-AD0D-F9FE4B1B6A6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AF47CD1-62CD-46B7-98C6-F5C57D62263B}"/>
              </a:ext>
            </a:extLst>
          </p:cNvPr>
          <p:cNvSpPr>
            <a:spLocks noGrp="1"/>
          </p:cNvSpPr>
          <p:nvPr>
            <p:ph type="sldNum" sz="quarter" idx="12"/>
          </p:nvPr>
        </p:nvSpPr>
        <p:spPr/>
        <p:txBody>
          <a:bodyPr/>
          <a:lstStyle/>
          <a:p>
            <a:fld id="{9705E0A8-954E-4B06-BACD-C97BF94D83C1}" type="slidenum">
              <a:rPr lang="it-IT" smtClean="0"/>
              <a:t>‹N›</a:t>
            </a:fld>
            <a:endParaRPr lang="it-IT"/>
          </a:p>
        </p:txBody>
      </p:sp>
    </p:spTree>
    <p:extLst>
      <p:ext uri="{BB962C8B-B14F-4D97-AF65-F5344CB8AC3E}">
        <p14:creationId xmlns:p14="http://schemas.microsoft.com/office/powerpoint/2010/main" val="225298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D7E9399-8230-489C-B4F2-7BE3958CBF2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4D0438C-50D7-40C5-8007-27219FF8946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AEF6217-8F80-4A36-9822-F66B06B85A96}"/>
              </a:ext>
            </a:extLst>
          </p:cNvPr>
          <p:cNvSpPr>
            <a:spLocks noGrp="1"/>
          </p:cNvSpPr>
          <p:nvPr>
            <p:ph type="dt" sz="half" idx="10"/>
          </p:nvPr>
        </p:nvSpPr>
        <p:spPr/>
        <p:txBody>
          <a:bodyPr/>
          <a:lstStyle/>
          <a:p>
            <a:fld id="{91FADC1F-27DC-4841-B2F4-3DD5154613A3}" type="datetimeFigureOut">
              <a:rPr lang="it-IT" smtClean="0"/>
              <a:t>30/05/2019</a:t>
            </a:fld>
            <a:endParaRPr lang="it-IT"/>
          </a:p>
        </p:txBody>
      </p:sp>
      <p:sp>
        <p:nvSpPr>
          <p:cNvPr id="5" name="Segnaposto piè di pagina 4">
            <a:extLst>
              <a:ext uri="{FF2B5EF4-FFF2-40B4-BE49-F238E27FC236}">
                <a16:creationId xmlns:a16="http://schemas.microsoft.com/office/drawing/2014/main" id="{9D0F2359-C0B0-4274-95EE-72B4E8AEFB1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5E218A3-9057-4512-A1FF-27BAD8487753}"/>
              </a:ext>
            </a:extLst>
          </p:cNvPr>
          <p:cNvSpPr>
            <a:spLocks noGrp="1"/>
          </p:cNvSpPr>
          <p:nvPr>
            <p:ph type="sldNum" sz="quarter" idx="12"/>
          </p:nvPr>
        </p:nvSpPr>
        <p:spPr/>
        <p:txBody>
          <a:bodyPr/>
          <a:lstStyle/>
          <a:p>
            <a:fld id="{9705E0A8-954E-4B06-BACD-C97BF94D83C1}" type="slidenum">
              <a:rPr lang="it-IT" smtClean="0"/>
              <a:t>‹N›</a:t>
            </a:fld>
            <a:endParaRPr lang="it-IT"/>
          </a:p>
        </p:txBody>
      </p:sp>
    </p:spTree>
    <p:extLst>
      <p:ext uri="{BB962C8B-B14F-4D97-AF65-F5344CB8AC3E}">
        <p14:creationId xmlns:p14="http://schemas.microsoft.com/office/powerpoint/2010/main" val="352733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952B0E-E49D-41CE-B09B-71BD8A02C91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E142CC3-AE7C-4BFB-9DCA-BDF70707D47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0448122-A488-425C-8914-6E0116276160}"/>
              </a:ext>
            </a:extLst>
          </p:cNvPr>
          <p:cNvSpPr>
            <a:spLocks noGrp="1"/>
          </p:cNvSpPr>
          <p:nvPr>
            <p:ph type="dt" sz="half" idx="10"/>
          </p:nvPr>
        </p:nvSpPr>
        <p:spPr/>
        <p:txBody>
          <a:bodyPr/>
          <a:lstStyle/>
          <a:p>
            <a:fld id="{91FADC1F-27DC-4841-B2F4-3DD5154613A3}" type="datetimeFigureOut">
              <a:rPr lang="it-IT" smtClean="0"/>
              <a:t>30/05/2019</a:t>
            </a:fld>
            <a:endParaRPr lang="it-IT"/>
          </a:p>
        </p:txBody>
      </p:sp>
      <p:sp>
        <p:nvSpPr>
          <p:cNvPr id="5" name="Segnaposto piè di pagina 4">
            <a:extLst>
              <a:ext uri="{FF2B5EF4-FFF2-40B4-BE49-F238E27FC236}">
                <a16:creationId xmlns:a16="http://schemas.microsoft.com/office/drawing/2014/main" id="{442B0961-2BB5-4F72-A04B-9550C6E0DA7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A01FD9-2689-4DBD-BF08-CB40657662A3}"/>
              </a:ext>
            </a:extLst>
          </p:cNvPr>
          <p:cNvSpPr>
            <a:spLocks noGrp="1"/>
          </p:cNvSpPr>
          <p:nvPr>
            <p:ph type="sldNum" sz="quarter" idx="12"/>
          </p:nvPr>
        </p:nvSpPr>
        <p:spPr/>
        <p:txBody>
          <a:bodyPr/>
          <a:lstStyle/>
          <a:p>
            <a:fld id="{9705E0A8-954E-4B06-BACD-C97BF94D83C1}" type="slidenum">
              <a:rPr lang="it-IT" smtClean="0"/>
              <a:t>‹N›</a:t>
            </a:fld>
            <a:endParaRPr lang="it-IT"/>
          </a:p>
        </p:txBody>
      </p:sp>
    </p:spTree>
    <p:extLst>
      <p:ext uri="{BB962C8B-B14F-4D97-AF65-F5344CB8AC3E}">
        <p14:creationId xmlns:p14="http://schemas.microsoft.com/office/powerpoint/2010/main" val="67051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C3939D-D208-40C7-90BF-CE276453C32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9F0EAF3-95BA-4A45-802C-9766A5328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88B178A-1CE9-4362-9639-5BBE6FF92CB9}"/>
              </a:ext>
            </a:extLst>
          </p:cNvPr>
          <p:cNvSpPr>
            <a:spLocks noGrp="1"/>
          </p:cNvSpPr>
          <p:nvPr>
            <p:ph type="dt" sz="half" idx="10"/>
          </p:nvPr>
        </p:nvSpPr>
        <p:spPr/>
        <p:txBody>
          <a:bodyPr/>
          <a:lstStyle/>
          <a:p>
            <a:fld id="{91FADC1F-27DC-4841-B2F4-3DD5154613A3}" type="datetimeFigureOut">
              <a:rPr lang="it-IT" smtClean="0"/>
              <a:t>30/05/2019</a:t>
            </a:fld>
            <a:endParaRPr lang="it-IT"/>
          </a:p>
        </p:txBody>
      </p:sp>
      <p:sp>
        <p:nvSpPr>
          <p:cNvPr id="5" name="Segnaposto piè di pagina 4">
            <a:extLst>
              <a:ext uri="{FF2B5EF4-FFF2-40B4-BE49-F238E27FC236}">
                <a16:creationId xmlns:a16="http://schemas.microsoft.com/office/drawing/2014/main" id="{210A3DCC-2A96-43FF-B09F-A66D1807005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5CE54B-ABF2-40CF-BB6D-EE6CD1D112A4}"/>
              </a:ext>
            </a:extLst>
          </p:cNvPr>
          <p:cNvSpPr>
            <a:spLocks noGrp="1"/>
          </p:cNvSpPr>
          <p:nvPr>
            <p:ph type="sldNum" sz="quarter" idx="12"/>
          </p:nvPr>
        </p:nvSpPr>
        <p:spPr/>
        <p:txBody>
          <a:bodyPr/>
          <a:lstStyle/>
          <a:p>
            <a:fld id="{9705E0A8-954E-4B06-BACD-C97BF94D83C1}" type="slidenum">
              <a:rPr lang="it-IT" smtClean="0"/>
              <a:t>‹N›</a:t>
            </a:fld>
            <a:endParaRPr lang="it-IT"/>
          </a:p>
        </p:txBody>
      </p:sp>
    </p:spTree>
    <p:extLst>
      <p:ext uri="{BB962C8B-B14F-4D97-AF65-F5344CB8AC3E}">
        <p14:creationId xmlns:p14="http://schemas.microsoft.com/office/powerpoint/2010/main" val="3052201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F48D63-9806-4E81-8F84-E9E3FE63950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A5495C9-4F6B-4828-B93E-43B726A6D12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748B631-F31D-450D-B4A9-4398C4CE57F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CBDBACA-2ADA-4278-88CD-CF196FA4EB09}"/>
              </a:ext>
            </a:extLst>
          </p:cNvPr>
          <p:cNvSpPr>
            <a:spLocks noGrp="1"/>
          </p:cNvSpPr>
          <p:nvPr>
            <p:ph type="dt" sz="half" idx="10"/>
          </p:nvPr>
        </p:nvSpPr>
        <p:spPr/>
        <p:txBody>
          <a:bodyPr/>
          <a:lstStyle/>
          <a:p>
            <a:fld id="{91FADC1F-27DC-4841-B2F4-3DD5154613A3}" type="datetimeFigureOut">
              <a:rPr lang="it-IT" smtClean="0"/>
              <a:t>30/05/2019</a:t>
            </a:fld>
            <a:endParaRPr lang="it-IT"/>
          </a:p>
        </p:txBody>
      </p:sp>
      <p:sp>
        <p:nvSpPr>
          <p:cNvPr id="6" name="Segnaposto piè di pagina 5">
            <a:extLst>
              <a:ext uri="{FF2B5EF4-FFF2-40B4-BE49-F238E27FC236}">
                <a16:creationId xmlns:a16="http://schemas.microsoft.com/office/drawing/2014/main" id="{2B3DDC5C-D5B4-4976-815D-DE1F65DB6CF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BAD9FFF-790C-462C-BA77-1913872AE828}"/>
              </a:ext>
            </a:extLst>
          </p:cNvPr>
          <p:cNvSpPr>
            <a:spLocks noGrp="1"/>
          </p:cNvSpPr>
          <p:nvPr>
            <p:ph type="sldNum" sz="quarter" idx="12"/>
          </p:nvPr>
        </p:nvSpPr>
        <p:spPr/>
        <p:txBody>
          <a:bodyPr/>
          <a:lstStyle/>
          <a:p>
            <a:fld id="{9705E0A8-954E-4B06-BACD-C97BF94D83C1}" type="slidenum">
              <a:rPr lang="it-IT" smtClean="0"/>
              <a:t>‹N›</a:t>
            </a:fld>
            <a:endParaRPr lang="it-IT"/>
          </a:p>
        </p:txBody>
      </p:sp>
    </p:spTree>
    <p:extLst>
      <p:ext uri="{BB962C8B-B14F-4D97-AF65-F5344CB8AC3E}">
        <p14:creationId xmlns:p14="http://schemas.microsoft.com/office/powerpoint/2010/main" val="205039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C441E-A62C-4B16-845C-C1033F96DF9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03FF552-573E-4BB3-A505-87D36C7B58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E3EDF9C-126C-40A9-A07E-8E100CE471B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9D25E2B-69F9-48AC-A576-03B9C26435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A5D0B99-A983-454A-AB80-800F6F7A4C8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F7B289A-E3F2-455E-A0C3-A9A800EF366A}"/>
              </a:ext>
            </a:extLst>
          </p:cNvPr>
          <p:cNvSpPr>
            <a:spLocks noGrp="1"/>
          </p:cNvSpPr>
          <p:nvPr>
            <p:ph type="dt" sz="half" idx="10"/>
          </p:nvPr>
        </p:nvSpPr>
        <p:spPr/>
        <p:txBody>
          <a:bodyPr/>
          <a:lstStyle/>
          <a:p>
            <a:fld id="{91FADC1F-27DC-4841-B2F4-3DD5154613A3}" type="datetimeFigureOut">
              <a:rPr lang="it-IT" smtClean="0"/>
              <a:t>30/05/2019</a:t>
            </a:fld>
            <a:endParaRPr lang="it-IT"/>
          </a:p>
        </p:txBody>
      </p:sp>
      <p:sp>
        <p:nvSpPr>
          <p:cNvPr id="8" name="Segnaposto piè di pagina 7">
            <a:extLst>
              <a:ext uri="{FF2B5EF4-FFF2-40B4-BE49-F238E27FC236}">
                <a16:creationId xmlns:a16="http://schemas.microsoft.com/office/drawing/2014/main" id="{78F322AB-7D72-4270-92DF-1193E892870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94B6DDD-892A-496A-95A9-FB57B700F0AE}"/>
              </a:ext>
            </a:extLst>
          </p:cNvPr>
          <p:cNvSpPr>
            <a:spLocks noGrp="1"/>
          </p:cNvSpPr>
          <p:nvPr>
            <p:ph type="sldNum" sz="quarter" idx="12"/>
          </p:nvPr>
        </p:nvSpPr>
        <p:spPr/>
        <p:txBody>
          <a:bodyPr/>
          <a:lstStyle/>
          <a:p>
            <a:fld id="{9705E0A8-954E-4B06-BACD-C97BF94D83C1}" type="slidenum">
              <a:rPr lang="it-IT" smtClean="0"/>
              <a:t>‹N›</a:t>
            </a:fld>
            <a:endParaRPr lang="it-IT"/>
          </a:p>
        </p:txBody>
      </p:sp>
    </p:spTree>
    <p:extLst>
      <p:ext uri="{BB962C8B-B14F-4D97-AF65-F5344CB8AC3E}">
        <p14:creationId xmlns:p14="http://schemas.microsoft.com/office/powerpoint/2010/main" val="332404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49F27D-063C-4517-B2CC-19A55F42CBF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EF16746-C0E2-44AA-BF31-0944DDCAC8B8}"/>
              </a:ext>
            </a:extLst>
          </p:cNvPr>
          <p:cNvSpPr>
            <a:spLocks noGrp="1"/>
          </p:cNvSpPr>
          <p:nvPr>
            <p:ph type="dt" sz="half" idx="10"/>
          </p:nvPr>
        </p:nvSpPr>
        <p:spPr/>
        <p:txBody>
          <a:bodyPr/>
          <a:lstStyle/>
          <a:p>
            <a:fld id="{91FADC1F-27DC-4841-B2F4-3DD5154613A3}" type="datetimeFigureOut">
              <a:rPr lang="it-IT" smtClean="0"/>
              <a:t>30/05/2019</a:t>
            </a:fld>
            <a:endParaRPr lang="it-IT"/>
          </a:p>
        </p:txBody>
      </p:sp>
      <p:sp>
        <p:nvSpPr>
          <p:cNvPr id="4" name="Segnaposto piè di pagina 3">
            <a:extLst>
              <a:ext uri="{FF2B5EF4-FFF2-40B4-BE49-F238E27FC236}">
                <a16:creationId xmlns:a16="http://schemas.microsoft.com/office/drawing/2014/main" id="{57297DCF-7766-432D-A274-344279E5457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463486E-6D57-454C-80F4-4606C88E24AC}"/>
              </a:ext>
            </a:extLst>
          </p:cNvPr>
          <p:cNvSpPr>
            <a:spLocks noGrp="1"/>
          </p:cNvSpPr>
          <p:nvPr>
            <p:ph type="sldNum" sz="quarter" idx="12"/>
          </p:nvPr>
        </p:nvSpPr>
        <p:spPr/>
        <p:txBody>
          <a:bodyPr/>
          <a:lstStyle/>
          <a:p>
            <a:fld id="{9705E0A8-954E-4B06-BACD-C97BF94D83C1}" type="slidenum">
              <a:rPr lang="it-IT" smtClean="0"/>
              <a:t>‹N›</a:t>
            </a:fld>
            <a:endParaRPr lang="it-IT"/>
          </a:p>
        </p:txBody>
      </p:sp>
    </p:spTree>
    <p:extLst>
      <p:ext uri="{BB962C8B-B14F-4D97-AF65-F5344CB8AC3E}">
        <p14:creationId xmlns:p14="http://schemas.microsoft.com/office/powerpoint/2010/main" val="328702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A725B38-C7A0-4D7E-A8F7-CB966CF0AC01}"/>
              </a:ext>
            </a:extLst>
          </p:cNvPr>
          <p:cNvSpPr>
            <a:spLocks noGrp="1"/>
          </p:cNvSpPr>
          <p:nvPr>
            <p:ph type="dt" sz="half" idx="10"/>
          </p:nvPr>
        </p:nvSpPr>
        <p:spPr/>
        <p:txBody>
          <a:bodyPr/>
          <a:lstStyle/>
          <a:p>
            <a:fld id="{91FADC1F-27DC-4841-B2F4-3DD5154613A3}" type="datetimeFigureOut">
              <a:rPr lang="it-IT" smtClean="0"/>
              <a:t>30/05/2019</a:t>
            </a:fld>
            <a:endParaRPr lang="it-IT"/>
          </a:p>
        </p:txBody>
      </p:sp>
      <p:sp>
        <p:nvSpPr>
          <p:cNvPr id="3" name="Segnaposto piè di pagina 2">
            <a:extLst>
              <a:ext uri="{FF2B5EF4-FFF2-40B4-BE49-F238E27FC236}">
                <a16:creationId xmlns:a16="http://schemas.microsoft.com/office/drawing/2014/main" id="{B20F4A24-4524-4927-9AAD-0933D9A048A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606AC27-ED06-4AD9-8D72-6F8977C576E0}"/>
              </a:ext>
            </a:extLst>
          </p:cNvPr>
          <p:cNvSpPr>
            <a:spLocks noGrp="1"/>
          </p:cNvSpPr>
          <p:nvPr>
            <p:ph type="sldNum" sz="quarter" idx="12"/>
          </p:nvPr>
        </p:nvSpPr>
        <p:spPr/>
        <p:txBody>
          <a:bodyPr/>
          <a:lstStyle/>
          <a:p>
            <a:fld id="{9705E0A8-954E-4B06-BACD-C97BF94D83C1}" type="slidenum">
              <a:rPr lang="it-IT" smtClean="0"/>
              <a:t>‹N›</a:t>
            </a:fld>
            <a:endParaRPr lang="it-IT"/>
          </a:p>
        </p:txBody>
      </p:sp>
    </p:spTree>
    <p:extLst>
      <p:ext uri="{BB962C8B-B14F-4D97-AF65-F5344CB8AC3E}">
        <p14:creationId xmlns:p14="http://schemas.microsoft.com/office/powerpoint/2010/main" val="2437595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B5463A-11ED-4C02-A4F6-56BF5D4981D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FB1BEEB-839D-4851-8107-5FA1ACE296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6D74617-3E97-4BB9-BC07-94783F283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6EEF26E-8CC6-421A-A27B-62EE65C3EC42}"/>
              </a:ext>
            </a:extLst>
          </p:cNvPr>
          <p:cNvSpPr>
            <a:spLocks noGrp="1"/>
          </p:cNvSpPr>
          <p:nvPr>
            <p:ph type="dt" sz="half" idx="10"/>
          </p:nvPr>
        </p:nvSpPr>
        <p:spPr/>
        <p:txBody>
          <a:bodyPr/>
          <a:lstStyle/>
          <a:p>
            <a:fld id="{91FADC1F-27DC-4841-B2F4-3DD5154613A3}" type="datetimeFigureOut">
              <a:rPr lang="it-IT" smtClean="0"/>
              <a:t>30/05/2019</a:t>
            </a:fld>
            <a:endParaRPr lang="it-IT"/>
          </a:p>
        </p:txBody>
      </p:sp>
      <p:sp>
        <p:nvSpPr>
          <p:cNvPr id="6" name="Segnaposto piè di pagina 5">
            <a:extLst>
              <a:ext uri="{FF2B5EF4-FFF2-40B4-BE49-F238E27FC236}">
                <a16:creationId xmlns:a16="http://schemas.microsoft.com/office/drawing/2014/main" id="{FD33205F-226A-4D2D-AF80-F1BAD18B460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ABA34D4-7F89-4963-810E-81A38F61FCA1}"/>
              </a:ext>
            </a:extLst>
          </p:cNvPr>
          <p:cNvSpPr>
            <a:spLocks noGrp="1"/>
          </p:cNvSpPr>
          <p:nvPr>
            <p:ph type="sldNum" sz="quarter" idx="12"/>
          </p:nvPr>
        </p:nvSpPr>
        <p:spPr/>
        <p:txBody>
          <a:bodyPr/>
          <a:lstStyle/>
          <a:p>
            <a:fld id="{9705E0A8-954E-4B06-BACD-C97BF94D83C1}" type="slidenum">
              <a:rPr lang="it-IT" smtClean="0"/>
              <a:t>‹N›</a:t>
            </a:fld>
            <a:endParaRPr lang="it-IT"/>
          </a:p>
        </p:txBody>
      </p:sp>
    </p:spTree>
    <p:extLst>
      <p:ext uri="{BB962C8B-B14F-4D97-AF65-F5344CB8AC3E}">
        <p14:creationId xmlns:p14="http://schemas.microsoft.com/office/powerpoint/2010/main" val="389396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F6D0A-079F-45B3-AAA2-9B2E32610B1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6BE0C00-C88C-4BA4-9038-C99A5CFB19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7FAFEBB-EA6B-4623-A310-0A84A7443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D39C1E-5650-4C64-88B2-96182F9DB7B8}"/>
              </a:ext>
            </a:extLst>
          </p:cNvPr>
          <p:cNvSpPr>
            <a:spLocks noGrp="1"/>
          </p:cNvSpPr>
          <p:nvPr>
            <p:ph type="dt" sz="half" idx="10"/>
          </p:nvPr>
        </p:nvSpPr>
        <p:spPr/>
        <p:txBody>
          <a:bodyPr/>
          <a:lstStyle/>
          <a:p>
            <a:fld id="{91FADC1F-27DC-4841-B2F4-3DD5154613A3}" type="datetimeFigureOut">
              <a:rPr lang="it-IT" smtClean="0"/>
              <a:t>30/05/2019</a:t>
            </a:fld>
            <a:endParaRPr lang="it-IT"/>
          </a:p>
        </p:txBody>
      </p:sp>
      <p:sp>
        <p:nvSpPr>
          <p:cNvPr id="6" name="Segnaposto piè di pagina 5">
            <a:extLst>
              <a:ext uri="{FF2B5EF4-FFF2-40B4-BE49-F238E27FC236}">
                <a16:creationId xmlns:a16="http://schemas.microsoft.com/office/drawing/2014/main" id="{3E8E1CDC-AC3A-44AB-A802-B6365548C26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0A59084-46E4-4035-B654-74D6E98B04EB}"/>
              </a:ext>
            </a:extLst>
          </p:cNvPr>
          <p:cNvSpPr>
            <a:spLocks noGrp="1"/>
          </p:cNvSpPr>
          <p:nvPr>
            <p:ph type="sldNum" sz="quarter" idx="12"/>
          </p:nvPr>
        </p:nvSpPr>
        <p:spPr/>
        <p:txBody>
          <a:bodyPr/>
          <a:lstStyle/>
          <a:p>
            <a:fld id="{9705E0A8-954E-4B06-BACD-C97BF94D83C1}" type="slidenum">
              <a:rPr lang="it-IT" smtClean="0"/>
              <a:t>‹N›</a:t>
            </a:fld>
            <a:endParaRPr lang="it-IT"/>
          </a:p>
        </p:txBody>
      </p:sp>
    </p:spTree>
    <p:extLst>
      <p:ext uri="{BB962C8B-B14F-4D97-AF65-F5344CB8AC3E}">
        <p14:creationId xmlns:p14="http://schemas.microsoft.com/office/powerpoint/2010/main" val="258513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0417235-828A-4B7A-9F0B-D520588666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6F64CEA-160B-402B-BF03-2C6E2CFD2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35FF2AA-8121-4364-8062-37DA8DBE5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ADC1F-27DC-4841-B2F4-3DD5154613A3}" type="datetimeFigureOut">
              <a:rPr lang="it-IT" smtClean="0"/>
              <a:t>30/05/2019</a:t>
            </a:fld>
            <a:endParaRPr lang="it-IT"/>
          </a:p>
        </p:txBody>
      </p:sp>
      <p:sp>
        <p:nvSpPr>
          <p:cNvPr id="5" name="Segnaposto piè di pagina 4">
            <a:extLst>
              <a:ext uri="{FF2B5EF4-FFF2-40B4-BE49-F238E27FC236}">
                <a16:creationId xmlns:a16="http://schemas.microsoft.com/office/drawing/2014/main" id="{B06274B2-FE75-40C3-88BE-DD1F4F7C4E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A47B8AB-F81C-48F4-9E1C-803B04FBCC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5E0A8-954E-4B06-BACD-C97BF94D83C1}" type="slidenum">
              <a:rPr lang="it-IT" smtClean="0"/>
              <a:t>‹N›</a:t>
            </a:fld>
            <a:endParaRPr lang="it-IT"/>
          </a:p>
        </p:txBody>
      </p:sp>
    </p:spTree>
    <p:extLst>
      <p:ext uri="{BB962C8B-B14F-4D97-AF65-F5344CB8AC3E}">
        <p14:creationId xmlns:p14="http://schemas.microsoft.com/office/powerpoint/2010/main" val="1263533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it/imgres?imgurl=https%3A%2F%2Fanaci.wemakeinformatica.com%2Fm%2FGetImgNews.aspx%3Fid%3D5520&amp;imgrefurl=https%3A%2F%2Fwww.anaci.it%2F&amp;docid=uoXRwz8kUbYE1M&amp;tbnid=3ZcLasRXbjp9kM%3A&amp;vet=10ahUKEwjUw6KRhNDhAhUEu3EKHQuEAjUQMwhAKAEwAQ..i&amp;w=2481&amp;h=2481&amp;bih=523&amp;biw=800&amp;q=anaci&amp;ved=0ahUKEwjUw6KRhNDhAhUEu3EKHQuEAjUQMwhAKAEwAQ&amp;iact=mrc&amp;uact=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hyperlink" Target="https://news.biancolavoro.it/aprire-uno-studio-amministrazione-condominio/" TargetMode="External"/><Relationship Id="rId7" Type="http://schemas.openxmlformats.org/officeDocument/2006/relationships/diagramColors" Target="../diagrams/colors13.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comments" Target="../comments/comment3.xml"/></Relationships>
</file>

<file path=ppt/slides/_rels/slide25.xml.rels><?xml version="1.0" encoding="UTF-8" standalone="yes"?>
<Relationships xmlns="http://schemas.openxmlformats.org/package/2006/relationships"><Relationship Id="rId3" Type="http://schemas.openxmlformats.org/officeDocument/2006/relationships/hyperlink" Target="https://news.biancolavoro.it/aprire-uno-studio-amministrazione-condominio/" TargetMode="External"/><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hyperlink" Target="https://chaos-lasfinge.blogspot.com/2015/04/produzione-edilizia-in-calo-in-febbraio.html" TargetMode="Externa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hyperlink" Target="https://news.biancolavoro.it/aprire-uno-studio-amministrazione-condominio/" TargetMode="External"/><Relationship Id="rId7" Type="http://schemas.openxmlformats.org/officeDocument/2006/relationships/hyperlink" Target="https://www.puntosicuro.it/sicurezza-sul-lavoro-C-1/ruoli-figure-C-7/coordinatori-C-78/i-contenuti-del-fascicolo-dell-opera-AR-17483/"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www.lavoroculturale.org/airbnb-o-il-comunitarismo-neoliberista/" TargetMode="Externa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hyperlink" Target="https://www.puntosicuro.it/sicurezza-sul-lavoro-C-1/tipologie-di-rischio-C-5/attrezzature-macchine-C-45/macchine-utensili-verifiche-di-conformita-controlli-periodici-AR-13015/" TargetMode="External"/><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33.xml.rels><?xml version="1.0" encoding="UTF-8" standalone="yes"?>
<Relationships xmlns="http://schemas.openxmlformats.org/package/2006/relationships"><Relationship Id="rId3" Type="http://schemas.openxmlformats.org/officeDocument/2006/relationships/hyperlink" Target="https://news.biancolavoro.it/aprire-uno-studio-amministrazione-condominio/"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34.xml.rels><?xml version="1.0" encoding="UTF-8" standalone="yes"?>
<Relationships xmlns="http://schemas.openxmlformats.org/package/2006/relationships"><Relationship Id="rId3" Type="http://schemas.openxmlformats.org/officeDocument/2006/relationships/hyperlink" Target="https://it.wikipedia.org/wiki/Cathartes_burrovianus" TargetMode="External"/><Relationship Id="rId2" Type="http://schemas.openxmlformats.org/officeDocument/2006/relationships/image" Target="../media/image52.jpg"/><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35.xml.rels><?xml version="1.0" encoding="UTF-8" standalone="yes"?>
<Relationships xmlns="http://schemas.openxmlformats.org/package/2006/relationships"><Relationship Id="rId3" Type="http://schemas.openxmlformats.org/officeDocument/2006/relationships/hyperlink" Target="http://www.firenzepost.it/2016/10/09/volterrapi-lite-con-un-cacciatore-proprietaria-del-terreno-ferita-alla-testa/" TargetMode="External"/><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news.biancolavoro.it/riunioni-di-lavoro-anche-in-bagno-ma-servono-davvero/riunione/" TargetMode="External"/><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biblioragazzi.wordpress.com/category/buone-pratiche/page/26" TargetMode="External"/><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hp"/><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hyperlink" Target="http://ilcorrieredelweb.blogspot.com/2015/06/tavola-rotonda-abitare-biotech-bologna.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flickr.com/photos/geomangio/8266725933" TargetMode="External"/><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hyperlink" Target="http://ilcorrieredelweb.blogspot.com/2015/06/tavola-rotonda-abitare-biotech-bologna.html" TargetMode="External"/><Relationship Id="rId2" Type="http://schemas.openxmlformats.org/officeDocument/2006/relationships/image" Target="../media/image57.php"/><Relationship Id="rId1" Type="http://schemas.openxmlformats.org/officeDocument/2006/relationships/slideLayout" Target="../slideLayouts/slideLayout2.xml"/><Relationship Id="rId5" Type="http://schemas.openxmlformats.org/officeDocument/2006/relationships/hyperlink" Target="http://www.metroricerche.it/blog/2013/08/09/scale-mobili-puntualizzazioni-parte-2/" TargetMode="External"/><Relationship Id="rId4" Type="http://schemas.openxmlformats.org/officeDocument/2006/relationships/image" Target="../media/image59.jp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hyperlink" Target="http://ilcorrieredelweb.blogspot.com/2015/06/tavola-rotonda-abitare-biotech-bologna.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7.php"/><Relationship Id="rId5" Type="http://schemas.openxmlformats.org/officeDocument/2006/relationships/hyperlink" Target="http://blog.lamiaombra.it/il-vecchio-e-il-mare/" TargetMode="External"/><Relationship Id="rId4" Type="http://schemas.openxmlformats.org/officeDocument/2006/relationships/image" Target="../media/image60.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hyperlink" Target="http://www.gravita-zero.org/2013/10/aaa-talenti-cercasi-lalto-adige-caccia.html"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0B7A2CE-98B4-43D5-8112-FDD8BDF8E708}"/>
              </a:ext>
            </a:extLst>
          </p:cNvPr>
          <p:cNvSpPr>
            <a:spLocks noGrp="1"/>
          </p:cNvSpPr>
          <p:nvPr>
            <p:ph type="ctrTitle"/>
          </p:nvPr>
        </p:nvSpPr>
        <p:spPr>
          <a:xfrm>
            <a:off x="6746628" y="1783959"/>
            <a:ext cx="4645250" cy="2889114"/>
          </a:xfrm>
        </p:spPr>
        <p:txBody>
          <a:bodyPr anchor="b">
            <a:normAutofit/>
          </a:bodyPr>
          <a:lstStyle/>
          <a:p>
            <a:pPr algn="l"/>
            <a:br>
              <a:rPr lang="it-IT" sz="2900" dirty="0">
                <a:solidFill>
                  <a:schemeClr val="bg1"/>
                </a:solidFill>
              </a:rPr>
            </a:br>
            <a:br>
              <a:rPr lang="it-IT" sz="2900" dirty="0">
                <a:solidFill>
                  <a:schemeClr val="bg1"/>
                </a:solidFill>
              </a:rPr>
            </a:br>
            <a:br>
              <a:rPr lang="it-IT" sz="2900" dirty="0">
                <a:solidFill>
                  <a:schemeClr val="bg1"/>
                </a:solidFill>
              </a:rPr>
            </a:br>
            <a:br>
              <a:rPr lang="it-IT" sz="2900" dirty="0">
                <a:solidFill>
                  <a:schemeClr val="bg1"/>
                </a:solidFill>
              </a:rPr>
            </a:br>
            <a:br>
              <a:rPr lang="it-IT" sz="2900" dirty="0">
                <a:solidFill>
                  <a:schemeClr val="bg1"/>
                </a:solidFill>
              </a:rPr>
            </a:br>
            <a:r>
              <a:rPr lang="it-IT" sz="2900" dirty="0">
                <a:solidFill>
                  <a:schemeClr val="bg1"/>
                </a:solidFill>
              </a:rPr>
              <a:t> </a:t>
            </a:r>
            <a:br>
              <a:rPr lang="it-IT" sz="2900" dirty="0">
                <a:solidFill>
                  <a:schemeClr val="bg1"/>
                </a:solidFill>
              </a:rPr>
            </a:br>
            <a:r>
              <a:rPr lang="it-IT" sz="2900" dirty="0">
                <a:solidFill>
                  <a:schemeClr val="bg1"/>
                </a:solidFill>
              </a:rPr>
              <a:t>     La compliance normativa</a:t>
            </a:r>
          </a:p>
        </p:txBody>
      </p:sp>
      <p:sp>
        <p:nvSpPr>
          <p:cNvPr id="3" name="Sottotitolo 2">
            <a:extLst>
              <a:ext uri="{FF2B5EF4-FFF2-40B4-BE49-F238E27FC236}">
                <a16:creationId xmlns:a16="http://schemas.microsoft.com/office/drawing/2014/main" id="{5B78641A-70CF-47A0-9257-4E65FE767708}"/>
              </a:ext>
            </a:extLst>
          </p:cNvPr>
          <p:cNvSpPr>
            <a:spLocks noGrp="1"/>
          </p:cNvSpPr>
          <p:nvPr>
            <p:ph type="subTitle" idx="1"/>
          </p:nvPr>
        </p:nvSpPr>
        <p:spPr>
          <a:xfrm>
            <a:off x="6746628" y="4768836"/>
            <a:ext cx="4645250" cy="1147863"/>
          </a:xfrm>
        </p:spPr>
        <p:txBody>
          <a:bodyPr anchor="t">
            <a:normAutofit/>
          </a:bodyPr>
          <a:lstStyle/>
          <a:p>
            <a:pPr algn="l"/>
            <a:r>
              <a:rPr lang="it-IT" sz="2000" dirty="0">
                <a:solidFill>
                  <a:schemeClr val="bg1"/>
                </a:solidFill>
                <a:latin typeface="Calibri Light" panose="020F0302020204030204"/>
                <a:ea typeface="+mj-ea"/>
                <a:cs typeface="+mj-cs"/>
              </a:rPr>
              <a:t>       dell’appalto in condominio</a:t>
            </a:r>
            <a:endParaRPr lang="it-IT" sz="2000" dirty="0">
              <a:solidFill>
                <a:schemeClr val="bg1"/>
              </a:solidFill>
            </a:endParaRPr>
          </a:p>
        </p:txBody>
      </p:sp>
      <p:sp>
        <p:nvSpPr>
          <p:cNvPr id="74" name="Freeform: Shape 7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7" name="Picture 3" descr="Risultati immagini per anaci">
            <a:hlinkClick r:id="rId2"/>
            <a:extLst>
              <a:ext uri="{FF2B5EF4-FFF2-40B4-BE49-F238E27FC236}">
                <a16:creationId xmlns:a16="http://schemas.microsoft.com/office/drawing/2014/main" id="{2BA111A4-F92A-405F-851F-DC4195980A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382" y="720993"/>
            <a:ext cx="4047843" cy="404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438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47A0D815-27B4-4149-9857-89DB431020CB}"/>
              </a:ext>
            </a:extLst>
          </p:cNvPr>
          <p:cNvSpPr>
            <a:spLocks noGrp="1"/>
          </p:cNvSpPr>
          <p:nvPr>
            <p:ph type="title"/>
          </p:nvPr>
        </p:nvSpPr>
        <p:spPr>
          <a:xfrm>
            <a:off x="863029" y="1012004"/>
            <a:ext cx="3416158" cy="4795408"/>
          </a:xfrm>
        </p:spPr>
        <p:txBody>
          <a:bodyPr>
            <a:normAutofit/>
          </a:bodyPr>
          <a:lstStyle/>
          <a:p>
            <a:r>
              <a:rPr lang="it-IT">
                <a:solidFill>
                  <a:srgbClr val="FFFFFF"/>
                </a:solidFill>
              </a:rPr>
              <a:t>Il responsabile dei lavori</a:t>
            </a:r>
          </a:p>
        </p:txBody>
      </p:sp>
      <p:graphicFrame>
        <p:nvGraphicFramePr>
          <p:cNvPr id="19" name="Segnaposto contenuto 2">
            <a:extLst>
              <a:ext uri="{FF2B5EF4-FFF2-40B4-BE49-F238E27FC236}">
                <a16:creationId xmlns:a16="http://schemas.microsoft.com/office/drawing/2014/main" id="{D9AA11BA-7B96-48EB-ADFC-A42FAF36F5F7}"/>
              </a:ext>
            </a:extLst>
          </p:cNvPr>
          <p:cNvGraphicFramePr>
            <a:graphicFrameLocks noGrp="1"/>
          </p:cNvGraphicFramePr>
          <p:nvPr>
            <p:ph idx="1"/>
            <p:extLst>
              <p:ext uri="{D42A27DB-BD31-4B8C-83A1-F6EECF244321}">
                <p14:modId xmlns:p14="http://schemas.microsoft.com/office/powerpoint/2010/main" val="374253582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20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5929528-E1E7-43FF-9F76-BF7E1370DC8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Il </a:t>
            </a:r>
            <a:r>
              <a:rPr lang="en-US" sz="2600" dirty="0" err="1">
                <a:solidFill>
                  <a:srgbClr val="FFFFFF"/>
                </a:solidFill>
              </a:rPr>
              <a:t>committente</a:t>
            </a:r>
            <a:endParaRPr lang="en-US" sz="2600" kern="1200" dirty="0">
              <a:solidFill>
                <a:srgbClr val="FFFFFF"/>
              </a:solidFill>
              <a:latin typeface="+mj-lt"/>
              <a:ea typeface="+mj-ea"/>
              <a:cs typeface="+mj-cs"/>
            </a:endParaRPr>
          </a:p>
        </p:txBody>
      </p:sp>
      <p:graphicFrame>
        <p:nvGraphicFramePr>
          <p:cNvPr id="15" name="Segnaposto contenuto 2">
            <a:extLst>
              <a:ext uri="{FF2B5EF4-FFF2-40B4-BE49-F238E27FC236}">
                <a16:creationId xmlns:a16="http://schemas.microsoft.com/office/drawing/2014/main" id="{E2F79C2D-B58B-45AF-97AD-A961372551ED}"/>
              </a:ext>
            </a:extLst>
          </p:cNvPr>
          <p:cNvGraphicFramePr>
            <a:graphicFrameLocks noGrp="1"/>
          </p:cNvGraphicFramePr>
          <p:nvPr>
            <p:ph idx="1"/>
            <p:extLst>
              <p:ext uri="{D42A27DB-BD31-4B8C-83A1-F6EECF244321}">
                <p14:modId xmlns:p14="http://schemas.microsoft.com/office/powerpoint/2010/main" val="1272933209"/>
              </p:ext>
            </p:extLst>
          </p:nvPr>
        </p:nvGraphicFramePr>
        <p:xfrm>
          <a:off x="5153660" y="486287"/>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2487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0446376-D5C0-40A4-B6BF-0103C49CD246}"/>
              </a:ext>
            </a:extLst>
          </p:cNvPr>
          <p:cNvSpPr>
            <a:spLocks noGrp="1"/>
          </p:cNvSpPr>
          <p:nvPr>
            <p:ph type="title"/>
          </p:nvPr>
        </p:nvSpPr>
        <p:spPr>
          <a:xfrm>
            <a:off x="863029" y="1012004"/>
            <a:ext cx="3416158" cy="4795408"/>
          </a:xfrm>
        </p:spPr>
        <p:txBody>
          <a:bodyPr>
            <a:normAutofit/>
          </a:bodyPr>
          <a:lstStyle/>
          <a:p>
            <a:r>
              <a:rPr lang="it-IT">
                <a:solidFill>
                  <a:srgbClr val="FFFFFF"/>
                </a:solidFill>
              </a:rPr>
              <a:t>Il direttore dei lavori</a:t>
            </a:r>
          </a:p>
        </p:txBody>
      </p:sp>
      <p:graphicFrame>
        <p:nvGraphicFramePr>
          <p:cNvPr id="5" name="Segnaposto contenuto 2">
            <a:extLst>
              <a:ext uri="{FF2B5EF4-FFF2-40B4-BE49-F238E27FC236}">
                <a16:creationId xmlns:a16="http://schemas.microsoft.com/office/drawing/2014/main" id="{8C13D0BA-AD80-4967-86FE-3E93100B94EB}"/>
              </a:ext>
            </a:extLst>
          </p:cNvPr>
          <p:cNvGraphicFramePr>
            <a:graphicFrameLocks noGrp="1"/>
          </p:cNvGraphicFramePr>
          <p:nvPr>
            <p:ph idx="1"/>
            <p:extLst>
              <p:ext uri="{D42A27DB-BD31-4B8C-83A1-F6EECF244321}">
                <p14:modId xmlns:p14="http://schemas.microsoft.com/office/powerpoint/2010/main" val="379204542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5671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57E1698C-AC7C-40B4-94A6-317F0C36CDE1}"/>
              </a:ext>
            </a:extLst>
          </p:cNvPr>
          <p:cNvSpPr>
            <a:spLocks noGrp="1"/>
          </p:cNvSpPr>
          <p:nvPr>
            <p:ph type="title"/>
          </p:nvPr>
        </p:nvSpPr>
        <p:spPr>
          <a:xfrm>
            <a:off x="863029" y="1012004"/>
            <a:ext cx="3416158" cy="4795408"/>
          </a:xfrm>
        </p:spPr>
        <p:txBody>
          <a:bodyPr>
            <a:normAutofit/>
          </a:bodyPr>
          <a:lstStyle/>
          <a:p>
            <a:r>
              <a:rPr lang="it-IT">
                <a:solidFill>
                  <a:srgbClr val="FFFFFF"/>
                </a:solidFill>
              </a:rPr>
              <a:t>Il Coordinatore della sicurezza in fase di progettazione ed esecuzione</a:t>
            </a:r>
          </a:p>
        </p:txBody>
      </p:sp>
      <p:graphicFrame>
        <p:nvGraphicFramePr>
          <p:cNvPr id="5" name="Segnaposto contenuto 2">
            <a:extLst>
              <a:ext uri="{FF2B5EF4-FFF2-40B4-BE49-F238E27FC236}">
                <a16:creationId xmlns:a16="http://schemas.microsoft.com/office/drawing/2014/main" id="{1DE474F3-46F8-4310-B458-34441014651A}"/>
              </a:ext>
            </a:extLst>
          </p:cNvPr>
          <p:cNvGraphicFramePr>
            <a:graphicFrameLocks noGrp="1"/>
          </p:cNvGraphicFramePr>
          <p:nvPr>
            <p:ph idx="1"/>
            <p:extLst>
              <p:ext uri="{D42A27DB-BD31-4B8C-83A1-F6EECF244321}">
                <p14:modId xmlns:p14="http://schemas.microsoft.com/office/powerpoint/2010/main" val="319140166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119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D59A17E0-A3C4-4E99-86DF-5E0502F7AD35}"/>
              </a:ext>
            </a:extLst>
          </p:cNvPr>
          <p:cNvSpPr>
            <a:spLocks noGrp="1"/>
          </p:cNvSpPr>
          <p:nvPr>
            <p:ph type="title"/>
          </p:nvPr>
        </p:nvSpPr>
        <p:spPr>
          <a:xfrm>
            <a:off x="863029" y="1012004"/>
            <a:ext cx="3416158" cy="4795408"/>
          </a:xfrm>
        </p:spPr>
        <p:txBody>
          <a:bodyPr>
            <a:normAutofit/>
          </a:bodyPr>
          <a:lstStyle/>
          <a:p>
            <a:r>
              <a:rPr lang="it-IT" dirty="0">
                <a:solidFill>
                  <a:srgbClr val="FFFFFF"/>
                </a:solidFill>
              </a:rPr>
              <a:t>Tecnico abilitato alla redazione del Piano di Sicurezza e Co-ordinamento</a:t>
            </a:r>
          </a:p>
        </p:txBody>
      </p:sp>
      <p:graphicFrame>
        <p:nvGraphicFramePr>
          <p:cNvPr id="5" name="Segnaposto contenuto 2">
            <a:extLst>
              <a:ext uri="{FF2B5EF4-FFF2-40B4-BE49-F238E27FC236}">
                <a16:creationId xmlns:a16="http://schemas.microsoft.com/office/drawing/2014/main" id="{6EF84BD5-CD7E-4140-A8DF-52A2FF8F9531}"/>
              </a:ext>
            </a:extLst>
          </p:cNvPr>
          <p:cNvGraphicFramePr>
            <a:graphicFrameLocks noGrp="1"/>
          </p:cNvGraphicFramePr>
          <p:nvPr>
            <p:ph idx="1"/>
            <p:extLst>
              <p:ext uri="{D42A27DB-BD31-4B8C-83A1-F6EECF244321}">
                <p14:modId xmlns:p14="http://schemas.microsoft.com/office/powerpoint/2010/main" val="277608160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89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a:extLst>
              <a:ext uri="{FF2B5EF4-FFF2-40B4-BE49-F238E27FC236}">
                <a16:creationId xmlns:a16="http://schemas.microsoft.com/office/drawing/2014/main" id="{EBB98FD3-CEB4-FE49-B4FE-B2570D9FE950}"/>
              </a:ext>
            </a:extLst>
          </p:cNvPr>
          <p:cNvSpPr>
            <a:spLocks noGrp="1"/>
          </p:cNvSpPr>
          <p:nvPr>
            <p:ph type="title"/>
          </p:nvPr>
        </p:nvSpPr>
        <p:spPr>
          <a:xfrm>
            <a:off x="904877" y="2415322"/>
            <a:ext cx="3451730" cy="2399869"/>
          </a:xfrm>
        </p:spPr>
        <p:txBody>
          <a:bodyPr>
            <a:normAutofit/>
          </a:bodyPr>
          <a:lstStyle/>
          <a:p>
            <a:pPr algn="ctr"/>
            <a:r>
              <a:rPr lang="it-IT" sz="4000">
                <a:solidFill>
                  <a:srgbClr val="FFFFFF"/>
                </a:solidFill>
              </a:rPr>
              <a:t>DISCIPLINA</a:t>
            </a:r>
          </a:p>
        </p:txBody>
      </p:sp>
      <p:sp>
        <p:nvSpPr>
          <p:cNvPr id="38" name="Segnaposto contenuto 2">
            <a:extLst>
              <a:ext uri="{FF2B5EF4-FFF2-40B4-BE49-F238E27FC236}">
                <a16:creationId xmlns:a16="http://schemas.microsoft.com/office/drawing/2014/main" id="{57E88781-6A31-D545-9869-85BBC60E0A6A}"/>
              </a:ext>
            </a:extLst>
          </p:cNvPr>
          <p:cNvSpPr>
            <a:spLocks noGrp="1"/>
          </p:cNvSpPr>
          <p:nvPr>
            <p:ph idx="1"/>
          </p:nvPr>
        </p:nvSpPr>
        <p:spPr>
          <a:xfrm>
            <a:off x="5120640" y="804672"/>
            <a:ext cx="6281928" cy="5248656"/>
          </a:xfrm>
        </p:spPr>
        <p:txBody>
          <a:bodyPr anchor="ctr">
            <a:normAutofit/>
          </a:bodyPr>
          <a:lstStyle/>
          <a:p>
            <a:pPr marL="0" indent="0">
              <a:buNone/>
            </a:pPr>
            <a:r>
              <a:rPr lang="it-IT" sz="1900"/>
              <a:t>Art. 2222 c.c</a:t>
            </a:r>
            <a:r>
              <a:rPr lang="it-IT" sz="1900" u="sng"/>
              <a:t>.  Contratto d’opera</a:t>
            </a:r>
            <a:endParaRPr lang="it-IT" sz="1900"/>
          </a:p>
          <a:p>
            <a:r>
              <a:rPr lang="it-IT" sz="1900"/>
              <a:t>Quando una persona si obbliga a compiere verso un corrispettivo un’opera o un servizio, con lavoro prevalentemente proprio e senza vincolo di subordinazione nei confronti del committente, si applicano le norme del capo I (disposizioni generali) del Titolo III (del lavoro autonomo) del Libro V (del lavoro) del c.c., salvo che il rapporto abbia una disciplina particolare nel libro IV  (1655 c.c. e seg. dell’Appalto).</a:t>
            </a:r>
          </a:p>
          <a:p>
            <a:pPr marL="0" indent="0">
              <a:buNone/>
            </a:pPr>
            <a:r>
              <a:rPr lang="it-IT" sz="1900"/>
              <a:t>Art. 1655 c.c</a:t>
            </a:r>
            <a:r>
              <a:rPr lang="it-IT" sz="1900" u="sng"/>
              <a:t>.  Contratto d’appalto</a:t>
            </a:r>
            <a:endParaRPr lang="it-IT" sz="1900"/>
          </a:p>
          <a:p>
            <a:r>
              <a:rPr lang="it-IT" sz="1900"/>
              <a:t>L’Appalto è il contratto col quale una parte assume, con organizzazione dei mezzi necessari e con gestione a proprio rischio, il compimento di un’opera o di un servizio verso un corrispettivo in danaro.</a:t>
            </a:r>
          </a:p>
          <a:p>
            <a:pPr marL="0" indent="0">
              <a:buNone/>
            </a:pPr>
            <a:r>
              <a:rPr lang="it-IT" sz="1900"/>
              <a:t>Art. 1703 c.c.  </a:t>
            </a:r>
            <a:r>
              <a:rPr lang="it-IT" sz="1900" u="sng"/>
              <a:t>Contratto di mandato</a:t>
            </a:r>
            <a:endParaRPr lang="it-IT" sz="1900"/>
          </a:p>
          <a:p>
            <a:r>
              <a:rPr lang="it-IT" sz="1900"/>
              <a:t>Il mandato è il contratto col quale una parte si obbliga a compiere uno o più atti giuridici per conto dell’altra.</a:t>
            </a:r>
          </a:p>
          <a:p>
            <a:endParaRPr lang="it-IT" sz="1900"/>
          </a:p>
        </p:txBody>
      </p:sp>
    </p:spTree>
    <p:extLst>
      <p:ext uri="{BB962C8B-B14F-4D97-AF65-F5344CB8AC3E}">
        <p14:creationId xmlns:p14="http://schemas.microsoft.com/office/powerpoint/2010/main" val="88123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CE62ED-2D04-944C-B982-9D2259D8004E}"/>
              </a:ext>
            </a:extLst>
          </p:cNvPr>
          <p:cNvSpPr>
            <a:spLocks noGrp="1"/>
          </p:cNvSpPr>
          <p:nvPr>
            <p:ph type="title"/>
          </p:nvPr>
        </p:nvSpPr>
        <p:spPr/>
        <p:txBody>
          <a:bodyPr>
            <a:normAutofit fontScale="90000"/>
          </a:bodyPr>
          <a:lstStyle/>
          <a:p>
            <a:r>
              <a:rPr lang="it-IT" dirty="0"/>
              <a:t> </a:t>
            </a:r>
            <a:br>
              <a:rPr lang="it-IT" dirty="0"/>
            </a:br>
            <a:r>
              <a:rPr lang="it-IT" dirty="0"/>
              <a:t>MODELLO CONTRATTUALE</a:t>
            </a:r>
            <a:br>
              <a:rPr lang="it-IT" dirty="0"/>
            </a:br>
            <a:endParaRPr lang="it-IT" dirty="0"/>
          </a:p>
        </p:txBody>
      </p:sp>
      <p:sp>
        <p:nvSpPr>
          <p:cNvPr id="3" name="Segnaposto contenuto 2">
            <a:extLst>
              <a:ext uri="{FF2B5EF4-FFF2-40B4-BE49-F238E27FC236}">
                <a16:creationId xmlns:a16="http://schemas.microsoft.com/office/drawing/2014/main" id="{561D1053-EE24-194F-A78F-F0C36B5B4C8B}"/>
              </a:ext>
            </a:extLst>
          </p:cNvPr>
          <p:cNvSpPr>
            <a:spLocks noGrp="1"/>
          </p:cNvSpPr>
          <p:nvPr>
            <p:ph idx="1"/>
          </p:nvPr>
        </p:nvSpPr>
        <p:spPr>
          <a:xfrm>
            <a:off x="591015" y="2138395"/>
            <a:ext cx="11095463" cy="3894415"/>
          </a:xfrm>
        </p:spPr>
        <p:txBody>
          <a:bodyPr>
            <a:normAutofit fontScale="55000" lnSpcReduction="20000"/>
          </a:bodyPr>
          <a:lstStyle/>
          <a:p>
            <a:pPr marL="0" indent="0">
              <a:buNone/>
            </a:pPr>
            <a:r>
              <a:rPr lang="it-IT" sz="2200" b="1" dirty="0">
                <a:solidFill>
                  <a:srgbClr val="C00000"/>
                </a:solidFill>
              </a:rPr>
              <a:t>Contratto di prestazione d’Opera professionale</a:t>
            </a:r>
          </a:p>
          <a:p>
            <a:pPr marL="0" indent="0">
              <a:buNone/>
            </a:pPr>
            <a:r>
              <a:rPr lang="it-IT" dirty="0"/>
              <a:t>Tra</a:t>
            </a:r>
          </a:p>
          <a:p>
            <a:pPr marL="0" indent="0">
              <a:buNone/>
            </a:pPr>
            <a:r>
              <a:rPr lang="it-IT" dirty="0"/>
              <a:t>Condominio………………………..corrente alla via………………………….</a:t>
            </a:r>
            <a:r>
              <a:rPr lang="it-IT" dirty="0" err="1"/>
              <a:t>n</a:t>
            </a:r>
            <a:r>
              <a:rPr lang="it-IT" dirty="0"/>
              <a:t>… Città…………………………………………</a:t>
            </a:r>
            <a:r>
              <a:rPr lang="it-IT" dirty="0" err="1"/>
              <a:t>c.f</a:t>
            </a:r>
            <a:r>
              <a:rPr lang="it-IT" dirty="0"/>
              <a:t>…………………….rappresentato da………………………………………………con studio alla via……………………………………..</a:t>
            </a:r>
            <a:r>
              <a:rPr lang="it-IT" dirty="0" err="1"/>
              <a:t>n</a:t>
            </a:r>
            <a:r>
              <a:rPr lang="it-IT" dirty="0"/>
              <a:t>…  città ………….autorizzato a stipulare il presente contratto come da verbale assembleare del………………………………… di seguito denominato anche “Committente”</a:t>
            </a:r>
          </a:p>
          <a:p>
            <a:pPr marL="0" indent="0">
              <a:buNone/>
            </a:pPr>
            <a:r>
              <a:rPr lang="it-IT" dirty="0"/>
              <a:t>                                                                                          E</a:t>
            </a:r>
          </a:p>
          <a:p>
            <a:pPr marL="0" indent="0">
              <a:buNone/>
            </a:pPr>
            <a:r>
              <a:rPr lang="it-IT" dirty="0"/>
              <a:t>Il </a:t>
            </a:r>
            <a:r>
              <a:rPr lang="it-IT" dirty="0" err="1"/>
              <a:t>Sig</a:t>
            </a:r>
            <a:r>
              <a:rPr lang="it-IT" dirty="0"/>
              <a:t>………………………………………………………..nato a …………………………………………(…….) il…………………con studio alla via………………………………….. </a:t>
            </a:r>
            <a:r>
              <a:rPr lang="it-IT" dirty="0" err="1"/>
              <a:t>Cittò</a:t>
            </a:r>
            <a:r>
              <a:rPr lang="it-IT" dirty="0"/>
              <a:t>……………………………….P.I…………………………………….di seguito anche denominato “Professionista”</a:t>
            </a:r>
          </a:p>
          <a:p>
            <a:pPr marL="0" indent="0">
              <a:buNone/>
            </a:pPr>
            <a:endParaRPr lang="it-IT" dirty="0"/>
          </a:p>
          <a:p>
            <a:pPr marL="0" indent="0">
              <a:buNone/>
            </a:pPr>
            <a:r>
              <a:rPr lang="it-IT" dirty="0"/>
              <a:t>                                                                                   Premesso</a:t>
            </a:r>
          </a:p>
          <a:p>
            <a:pPr marL="0" indent="0">
              <a:buNone/>
            </a:pPr>
            <a:r>
              <a:rPr lang="it-IT" dirty="0"/>
              <a:t>Che il Condominio intende costituire un rapporto di prestazione professionale per lo svolgimento dell’attività di………………………………………..relativa a  ( esecuzione di un contratto d’appalto, conduzione di un’azione legale, revisione contabile, progettazione di beni </a:t>
            </a:r>
            <a:r>
              <a:rPr lang="it-IT" dirty="0" err="1"/>
              <a:t>etc.etc</a:t>
            </a:r>
            <a:r>
              <a:rPr lang="it-IT" dirty="0"/>
              <a:t>.)  e che il </a:t>
            </a:r>
            <a:r>
              <a:rPr lang="it-IT" dirty="0" err="1"/>
              <a:t>Sig</a:t>
            </a:r>
            <a:r>
              <a:rPr lang="it-IT" dirty="0"/>
              <a:t>,,,,,,,,,,,,,,,,,,,,,,,,,,,,,,,,,,,risulta in possesso dei requisiti e le specifiche conoscenze per fornire le prestazioni professionali richieste</a:t>
            </a:r>
          </a:p>
          <a:p>
            <a:pPr marL="0" indent="0">
              <a:buNone/>
            </a:pPr>
            <a:endParaRPr lang="it-IT" dirty="0"/>
          </a:p>
        </p:txBody>
      </p:sp>
    </p:spTree>
    <p:extLst>
      <p:ext uri="{BB962C8B-B14F-4D97-AF65-F5344CB8AC3E}">
        <p14:creationId xmlns:p14="http://schemas.microsoft.com/office/powerpoint/2010/main" val="1675354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24CEEB-778F-3C44-B1F5-85BC06AD50E5}"/>
              </a:ext>
            </a:extLst>
          </p:cNvPr>
          <p:cNvSpPr>
            <a:spLocks noGrp="1"/>
          </p:cNvSpPr>
          <p:nvPr>
            <p:ph type="title"/>
          </p:nvPr>
        </p:nvSpPr>
        <p:spPr>
          <a:xfrm>
            <a:off x="267629" y="704158"/>
            <a:ext cx="9603275" cy="1049235"/>
          </a:xfrm>
        </p:spPr>
        <p:txBody>
          <a:bodyPr/>
          <a:lstStyle/>
          <a:p>
            <a:r>
              <a:rPr lang="it-IT" dirty="0"/>
              <a:t> </a:t>
            </a:r>
            <a:r>
              <a:rPr lang="it-IT" sz="2000" dirty="0"/>
              <a:t>Si conviene e si stipula quanto segue:</a:t>
            </a:r>
          </a:p>
        </p:txBody>
      </p:sp>
      <p:sp>
        <p:nvSpPr>
          <p:cNvPr id="3" name="Segnaposto contenuto 2">
            <a:extLst>
              <a:ext uri="{FF2B5EF4-FFF2-40B4-BE49-F238E27FC236}">
                <a16:creationId xmlns:a16="http://schemas.microsoft.com/office/drawing/2014/main" id="{A0918A49-0CE2-9B4B-9123-DDC90BFBDB8D}"/>
              </a:ext>
            </a:extLst>
          </p:cNvPr>
          <p:cNvSpPr>
            <a:spLocks noGrp="1"/>
          </p:cNvSpPr>
          <p:nvPr>
            <p:ph idx="1"/>
          </p:nvPr>
        </p:nvSpPr>
        <p:spPr>
          <a:xfrm>
            <a:off x="267629" y="1954115"/>
            <a:ext cx="11541512" cy="4259766"/>
          </a:xfrm>
        </p:spPr>
        <p:txBody>
          <a:bodyPr>
            <a:normAutofit fontScale="77500" lnSpcReduction="20000"/>
          </a:bodyPr>
          <a:lstStyle/>
          <a:p>
            <a:pPr marL="0" indent="0" algn="just">
              <a:buNone/>
            </a:pPr>
            <a:r>
              <a:rPr lang="it-IT" sz="2300" b="1" dirty="0"/>
              <a:t>Art.1 premessa</a:t>
            </a:r>
          </a:p>
          <a:p>
            <a:pPr marL="0" indent="0" algn="just">
              <a:buNone/>
            </a:pPr>
            <a:r>
              <a:rPr lang="it-IT" sz="2300" dirty="0"/>
              <a:t>Le premesse di cui sopra costituiscono parte integrante e sostanziale del presente atto.</a:t>
            </a:r>
          </a:p>
          <a:p>
            <a:pPr marL="0" indent="0" algn="just">
              <a:buNone/>
            </a:pPr>
            <a:endParaRPr lang="it-IT" sz="2300" dirty="0"/>
          </a:p>
          <a:p>
            <a:pPr marL="0" indent="0" algn="just">
              <a:buNone/>
            </a:pPr>
            <a:r>
              <a:rPr lang="it-IT" sz="2300" b="1" dirty="0"/>
              <a:t>Art.2 definizione dell’incarico</a:t>
            </a:r>
          </a:p>
          <a:p>
            <a:pPr marL="0" indent="0" algn="just">
              <a:buNone/>
            </a:pPr>
            <a:r>
              <a:rPr lang="it-IT" sz="2300" dirty="0"/>
              <a:t>Il Condominio conferisce al </a:t>
            </a:r>
            <a:r>
              <a:rPr lang="it-IT" sz="2300" dirty="0" err="1"/>
              <a:t>Sig</a:t>
            </a:r>
            <a:r>
              <a:rPr lang="it-IT" sz="2300" dirty="0"/>
              <a:t>…………………………..l’incarico per lo svolgimento delle attività di cui in premessa. </a:t>
            </a:r>
          </a:p>
          <a:p>
            <a:pPr marL="0" indent="0" algn="just">
              <a:buNone/>
            </a:pPr>
            <a:r>
              <a:rPr lang="it-IT" sz="2300" dirty="0"/>
              <a:t>Le prestazioni oggetto del presente contratto vengono rese dal Professionista senza alcun profilo di subordinazione  e comporteranno l’esecuzione delle attività senza osservanza di specifici orari o con l’utilizzazione di una propria e distinta organizzazione di lavoro, nonché di mezzi oltre a quanto stabilito nel successivo art. 3.</a:t>
            </a:r>
          </a:p>
          <a:p>
            <a:pPr marL="0" indent="0" algn="just">
              <a:buNone/>
            </a:pPr>
            <a:endParaRPr lang="it-IT" sz="2300" dirty="0"/>
          </a:p>
          <a:p>
            <a:pPr marL="0" indent="0" algn="just">
              <a:buNone/>
            </a:pPr>
            <a:r>
              <a:rPr lang="it-IT" sz="2300" b="1" dirty="0"/>
              <a:t>Art. 3 Obbligo del prestatore</a:t>
            </a:r>
          </a:p>
          <a:p>
            <a:pPr marL="0" indent="0" algn="just">
              <a:buNone/>
            </a:pPr>
            <a:r>
              <a:rPr lang="it-IT" sz="2300" dirty="0"/>
              <a:t>L’attività del professionista dovrà essere organizzata in connessione con le necessità del committente fornendo allo stesso, per tramite dell’Amministratore, tutti i suggerimenti idonei ad assolvere nel migliore dei modi l’attività affidatagli. Le prestazioni dovranno essere rese personalmente dal Professionista il quale non potrà avvalersi di sostituti,  piuttosto potrà ricorrere a collaboratori che non saranno legati da alcun vincolo contrattuale col Condominio ed il cui onere sarà a totale carico del Professionista.</a:t>
            </a:r>
          </a:p>
          <a:p>
            <a:pPr marL="0" indent="0">
              <a:buNone/>
            </a:pPr>
            <a:endParaRPr lang="it-IT" dirty="0"/>
          </a:p>
        </p:txBody>
      </p:sp>
    </p:spTree>
    <p:extLst>
      <p:ext uri="{BB962C8B-B14F-4D97-AF65-F5344CB8AC3E}">
        <p14:creationId xmlns:p14="http://schemas.microsoft.com/office/powerpoint/2010/main" val="1898673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79D8EAA-76E8-F841-A065-CDE29F29E8AC}"/>
              </a:ext>
            </a:extLst>
          </p:cNvPr>
          <p:cNvSpPr/>
          <p:nvPr/>
        </p:nvSpPr>
        <p:spPr>
          <a:xfrm>
            <a:off x="0" y="0"/>
            <a:ext cx="12192000" cy="6088566"/>
          </a:xfrm>
          <a:prstGeom prst="rect">
            <a:avLst/>
          </a:prstGeom>
          <a:gradFill flip="none" rotWithShape="1">
            <a:gsLst>
              <a:gs pos="0">
                <a:schemeClr val="bg1"/>
              </a:gs>
              <a:gs pos="100000">
                <a:schemeClr val="bg2">
                  <a:shade val="80000"/>
                </a:schemeClr>
              </a:gs>
            </a:gsLst>
            <a:path path="circle">
              <a:fillToRect l="100000" b="100000"/>
            </a:path>
            <a:tileRect t="-100000" r="-100000"/>
          </a:gra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a:extLst>
              <a:ext uri="{FF2B5EF4-FFF2-40B4-BE49-F238E27FC236}">
                <a16:creationId xmlns:a16="http://schemas.microsoft.com/office/drawing/2014/main" id="{A0918A49-0CE2-9B4B-9123-DDC90BFBDB8D}"/>
              </a:ext>
            </a:extLst>
          </p:cNvPr>
          <p:cNvSpPr>
            <a:spLocks noGrp="1"/>
          </p:cNvSpPr>
          <p:nvPr>
            <p:ph idx="1"/>
          </p:nvPr>
        </p:nvSpPr>
        <p:spPr>
          <a:xfrm>
            <a:off x="301084" y="200721"/>
            <a:ext cx="8173844" cy="5787483"/>
          </a:xfrm>
        </p:spPr>
        <p:txBody>
          <a:bodyPr>
            <a:normAutofit/>
          </a:bodyPr>
          <a:lstStyle/>
          <a:p>
            <a:pPr marL="0" indent="0" algn="just">
              <a:buNone/>
            </a:pPr>
            <a:r>
              <a:rPr lang="it-IT" sz="1700" b="1" dirty="0"/>
              <a:t>Art. 4 Durata dell’incarico</a:t>
            </a:r>
          </a:p>
          <a:p>
            <a:pPr marL="0" indent="0" algn="just">
              <a:buNone/>
            </a:pPr>
            <a:r>
              <a:rPr lang="it-IT" sz="1700" dirty="0"/>
              <a:t>Le prestazioni devono essere rese entro il termine del……………………………</a:t>
            </a:r>
          </a:p>
          <a:p>
            <a:pPr marL="0" indent="0" algn="just">
              <a:buNone/>
            </a:pPr>
            <a:r>
              <a:rPr lang="it-IT" sz="1700" dirty="0"/>
              <a:t>Ogni ulteriore accordo concernente il prolungamento del presente contratto oltre il termine di scadenza del…………………………dovrà risultare da atto scritto e sottoscritto dalle parti ed avrà comunque valore di novazione del presente accordo.</a:t>
            </a:r>
          </a:p>
          <a:p>
            <a:pPr marL="0" indent="0" algn="just">
              <a:buNone/>
            </a:pPr>
            <a:endParaRPr lang="it-IT" sz="1700" dirty="0"/>
          </a:p>
          <a:p>
            <a:pPr marL="0" indent="0" algn="just">
              <a:buNone/>
            </a:pPr>
            <a:r>
              <a:rPr lang="it-IT" sz="1700" b="1" dirty="0"/>
              <a:t>Art. 5 Corrispettivo</a:t>
            </a:r>
          </a:p>
          <a:p>
            <a:pPr marL="0" indent="0" algn="just">
              <a:buNone/>
            </a:pPr>
            <a:r>
              <a:rPr lang="it-IT" sz="1700" dirty="0"/>
              <a:t>Il corrispettivo per l’opera che il Professionista renderà nel periodo di cui all’art. 4 viene stabilito in complessivi €           al lordo delle ritenute fiscali poste a carico de medesimo Professionista ed al netto dell’IVA da liquidarsi al termine del contratto o mediante acconti previa emissione di fattura del professionista.</a:t>
            </a:r>
          </a:p>
          <a:p>
            <a:pPr marL="0" indent="0" algn="just">
              <a:buNone/>
            </a:pPr>
            <a:endParaRPr lang="it-IT" sz="1700" dirty="0"/>
          </a:p>
          <a:p>
            <a:pPr marL="0" indent="0" algn="just">
              <a:buNone/>
            </a:pPr>
            <a:r>
              <a:rPr lang="it-IT" sz="1700" b="1" dirty="0"/>
              <a:t>Art. 6 Rimborso spese</a:t>
            </a:r>
          </a:p>
          <a:p>
            <a:pPr marL="0" indent="0" algn="just">
              <a:buNone/>
            </a:pPr>
            <a:r>
              <a:rPr lang="it-IT" sz="1700" dirty="0"/>
              <a:t>Il committente rimane indenne dal rimborso di tutte le spese di viaggio, vitto ed eventuale alloggio anche se afferenti il presente contratto, che rimangono a totale carico del Professionista. Egli avrà diritto al rimborso delle spese sostenute per eventuali incarichi afferenti il presente contratto, se espressamente richiesto e preventivamente autorizzato dal committente.</a:t>
            </a:r>
          </a:p>
          <a:p>
            <a:pPr marL="0" indent="0">
              <a:buNone/>
            </a:pPr>
            <a:endParaRPr lang="it-IT" dirty="0"/>
          </a:p>
        </p:txBody>
      </p:sp>
      <p:pic>
        <p:nvPicPr>
          <p:cNvPr id="5" name="Immagine 4">
            <a:extLst>
              <a:ext uri="{FF2B5EF4-FFF2-40B4-BE49-F238E27FC236}">
                <a16:creationId xmlns:a16="http://schemas.microsoft.com/office/drawing/2014/main" id="{9AD9F0E6-EA92-4D4B-8B15-3026FFC946AB}"/>
              </a:ext>
            </a:extLst>
          </p:cNvPr>
          <p:cNvPicPr>
            <a:picLocks noChangeAspect="1"/>
          </p:cNvPicPr>
          <p:nvPr/>
        </p:nvPicPr>
        <p:blipFill>
          <a:blip r:embed="rId2"/>
          <a:stretch>
            <a:fillRect/>
          </a:stretch>
        </p:blipFill>
        <p:spPr>
          <a:xfrm>
            <a:off x="8659906" y="1322325"/>
            <a:ext cx="3305300" cy="3545510"/>
          </a:xfrm>
          <a:prstGeom prst="rect">
            <a:avLst/>
          </a:prstGeom>
          <a:noFill/>
          <a:effectLst>
            <a:softEdge rad="127000"/>
          </a:effectLst>
        </p:spPr>
      </p:pic>
    </p:spTree>
    <p:extLst>
      <p:ext uri="{BB962C8B-B14F-4D97-AF65-F5344CB8AC3E}">
        <p14:creationId xmlns:p14="http://schemas.microsoft.com/office/powerpoint/2010/main" val="3531881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79D8EAA-76E8-F841-A065-CDE29F29E8AC}"/>
              </a:ext>
            </a:extLst>
          </p:cNvPr>
          <p:cNvSpPr/>
          <p:nvPr/>
        </p:nvSpPr>
        <p:spPr>
          <a:xfrm>
            <a:off x="0" y="0"/>
            <a:ext cx="12192000" cy="6088566"/>
          </a:xfrm>
          <a:prstGeom prst="rect">
            <a:avLst/>
          </a:prstGeom>
          <a:solidFill>
            <a:srgbClr val="E2DED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a:extLst>
              <a:ext uri="{FF2B5EF4-FFF2-40B4-BE49-F238E27FC236}">
                <a16:creationId xmlns:a16="http://schemas.microsoft.com/office/drawing/2014/main" id="{A0918A49-0CE2-9B4B-9123-DDC90BFBDB8D}"/>
              </a:ext>
            </a:extLst>
          </p:cNvPr>
          <p:cNvSpPr>
            <a:spLocks noGrp="1"/>
          </p:cNvSpPr>
          <p:nvPr>
            <p:ph idx="1"/>
          </p:nvPr>
        </p:nvSpPr>
        <p:spPr>
          <a:xfrm>
            <a:off x="367991" y="591015"/>
            <a:ext cx="11285034" cy="5051501"/>
          </a:xfrm>
        </p:spPr>
        <p:txBody>
          <a:bodyPr>
            <a:normAutofit/>
          </a:bodyPr>
          <a:lstStyle/>
          <a:p>
            <a:pPr marL="0" indent="0" algn="just">
              <a:buNone/>
            </a:pPr>
            <a:r>
              <a:rPr lang="it-IT" sz="1700" b="1" dirty="0"/>
              <a:t>Art. 7 Copertura assicurativa</a:t>
            </a:r>
          </a:p>
          <a:p>
            <a:pPr marL="0" indent="0" algn="just">
              <a:buNone/>
            </a:pPr>
            <a:r>
              <a:rPr lang="it-IT" sz="1700" dirty="0"/>
              <a:t>Il professionista si impegna. Contestualmente alla presente stipula, di conferire gli estremi della propria polizza professionale a garanzia di eventuali danni relativi alla responsabilità civile durante l’esercizio delle proprie attività.</a:t>
            </a:r>
          </a:p>
          <a:p>
            <a:pPr marL="0" indent="0" algn="just">
              <a:buNone/>
            </a:pPr>
            <a:endParaRPr lang="it-IT" sz="1700" dirty="0"/>
          </a:p>
          <a:p>
            <a:pPr marL="0" indent="0" algn="just">
              <a:buNone/>
            </a:pPr>
            <a:r>
              <a:rPr lang="it-IT" sz="1700" b="1" dirty="0"/>
              <a:t>Art. 8 Adempimenti fiscali e previdenziali</a:t>
            </a:r>
          </a:p>
          <a:p>
            <a:pPr marL="0" indent="0" algn="just">
              <a:buNone/>
            </a:pPr>
            <a:r>
              <a:rPr lang="it-IT" sz="1700" dirty="0"/>
              <a:t>Il rapporto di cui al presente contratto si sostanzia in una prestazione d’opera regolata dall’art. 2222 e seguenti del c.c. tale prestazione si inquadra, ai fini fiscali, nelle prestazioni d’opera professionali di cui all’ex art. 49 I comma DPR 917/86 e successive modifiche .</a:t>
            </a:r>
          </a:p>
          <a:p>
            <a:pPr marL="0" indent="0" algn="just">
              <a:buNone/>
            </a:pPr>
            <a:r>
              <a:rPr lang="it-IT" sz="1700" dirty="0"/>
              <a:t> </a:t>
            </a:r>
          </a:p>
          <a:p>
            <a:pPr marL="0" indent="0" algn="just">
              <a:buNone/>
            </a:pPr>
            <a:r>
              <a:rPr lang="it-IT" sz="1700" b="1" dirty="0"/>
              <a:t>Art. 9 conclusione del contratto</a:t>
            </a:r>
          </a:p>
          <a:p>
            <a:pPr marL="0" indent="0" algn="just">
              <a:buNone/>
            </a:pPr>
            <a:r>
              <a:rPr lang="it-IT" sz="1700" dirty="0"/>
              <a:t>Nel caso di risoluzione anticipata del presente contratto, dovuta a qualsiasi causa, il precitato corrispettivo verrà riproporzionato al minor periodo in cui il contratto ha avuto regolare effetto, sempre salvo ed impregiudicato il diritto per il committente di richiedere il risarcimento dell’eventuale danno patito.</a:t>
            </a:r>
          </a:p>
          <a:p>
            <a:pPr marL="0" indent="0">
              <a:buNone/>
            </a:pPr>
            <a:endParaRPr lang="it-IT" dirty="0"/>
          </a:p>
        </p:txBody>
      </p:sp>
    </p:spTree>
    <p:extLst>
      <p:ext uri="{BB962C8B-B14F-4D97-AF65-F5344CB8AC3E}">
        <p14:creationId xmlns:p14="http://schemas.microsoft.com/office/powerpoint/2010/main" val="226370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6D46F818-1194-4C8B-8027-10D1B0615299}"/>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5100" kern="1200">
                <a:solidFill>
                  <a:schemeClr val="tx1"/>
                </a:solidFill>
                <a:latin typeface="+mj-lt"/>
                <a:ea typeface="+mj-ea"/>
                <a:cs typeface="+mj-cs"/>
              </a:rPr>
              <a:t>Soggetti – fasi – procedimenti applicativi</a:t>
            </a:r>
          </a:p>
        </p:txBody>
      </p:sp>
      <p:sp>
        <p:nvSpPr>
          <p:cNvPr id="3" name="Segnaposto contenuto 2">
            <a:extLst>
              <a:ext uri="{FF2B5EF4-FFF2-40B4-BE49-F238E27FC236}">
                <a16:creationId xmlns:a16="http://schemas.microsoft.com/office/drawing/2014/main" id="{1BEB07D6-944F-4E0A-BE27-75BBC79ED964}"/>
              </a:ext>
            </a:extLst>
          </p:cNvPr>
          <p:cNvSpPr>
            <a:spLocks noGrp="1"/>
          </p:cNvSpPr>
          <p:nvPr>
            <p:ph idx="1"/>
          </p:nvPr>
        </p:nvSpPr>
        <p:spPr>
          <a:xfrm>
            <a:off x="7961258" y="4525347"/>
            <a:ext cx="3258675" cy="1737360"/>
          </a:xfrm>
        </p:spPr>
        <p:txBody>
          <a:bodyPr vert="horz" lIns="91440" tIns="45720" rIns="91440" bIns="45720" rtlCol="0" anchor="ctr">
            <a:normAutofit/>
          </a:bodyPr>
          <a:lstStyle/>
          <a:p>
            <a:pPr marL="0" indent="0">
              <a:buNone/>
            </a:pPr>
            <a:r>
              <a:rPr lang="en-US" sz="2400" kern="1200" dirty="0">
                <a:solidFill>
                  <a:schemeClr val="tx1"/>
                </a:solidFill>
                <a:latin typeface="+mn-lt"/>
                <a:ea typeface="+mn-ea"/>
                <a:cs typeface="+mn-cs"/>
              </a:rPr>
              <a:t>IL </a:t>
            </a:r>
            <a:r>
              <a:rPr lang="en-US" sz="2400" b="1" kern="1200" dirty="0">
                <a:solidFill>
                  <a:schemeClr val="tx1"/>
                </a:solidFill>
                <a:latin typeface="+mn-lt"/>
                <a:ea typeface="+mn-ea"/>
                <a:cs typeface="+mn-cs"/>
              </a:rPr>
              <a:t>COMMITTENTE</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250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79D8EAA-76E8-F841-A065-CDE29F29E8AC}"/>
              </a:ext>
            </a:extLst>
          </p:cNvPr>
          <p:cNvSpPr/>
          <p:nvPr/>
        </p:nvSpPr>
        <p:spPr>
          <a:xfrm>
            <a:off x="0" y="0"/>
            <a:ext cx="12192000" cy="6088566"/>
          </a:xfrm>
          <a:prstGeom prst="rect">
            <a:avLst/>
          </a:prstGeom>
          <a:solidFill>
            <a:srgbClr val="E2DED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a:extLst>
              <a:ext uri="{FF2B5EF4-FFF2-40B4-BE49-F238E27FC236}">
                <a16:creationId xmlns:a16="http://schemas.microsoft.com/office/drawing/2014/main" id="{A0918A49-0CE2-9B4B-9123-DDC90BFBDB8D}"/>
              </a:ext>
            </a:extLst>
          </p:cNvPr>
          <p:cNvSpPr>
            <a:spLocks noGrp="1"/>
          </p:cNvSpPr>
          <p:nvPr>
            <p:ph idx="1"/>
          </p:nvPr>
        </p:nvSpPr>
        <p:spPr>
          <a:xfrm>
            <a:off x="557561" y="591015"/>
            <a:ext cx="11039707" cy="5140711"/>
          </a:xfrm>
        </p:spPr>
        <p:txBody>
          <a:bodyPr>
            <a:normAutofit/>
          </a:bodyPr>
          <a:lstStyle/>
          <a:p>
            <a:pPr marL="0" indent="0">
              <a:buNone/>
            </a:pPr>
            <a:r>
              <a:rPr lang="it-IT" sz="1800" b="1" dirty="0"/>
              <a:t>Art. 10- Registrazione</a:t>
            </a:r>
          </a:p>
          <a:p>
            <a:pPr marL="0" indent="0">
              <a:buNone/>
            </a:pPr>
            <a:r>
              <a:rPr lang="it-IT" sz="1800" dirty="0"/>
              <a:t>Il presente atto è soggetto a registrazione solo in caso d’uso.</a:t>
            </a:r>
          </a:p>
          <a:p>
            <a:pPr marL="0" indent="0">
              <a:buNone/>
            </a:pPr>
            <a:r>
              <a:rPr lang="it-IT" sz="1800" dirty="0"/>
              <a:t>L’imposta di bollo, dovuta sul contratto, ed eventualmente sulle fatture, nonché quietanze delle medesime, viene stabilita essere a carico del Professionista incaricato.</a:t>
            </a:r>
          </a:p>
          <a:p>
            <a:pPr marL="0" indent="0">
              <a:buNone/>
            </a:pPr>
            <a:endParaRPr lang="it-IT" sz="1800" dirty="0"/>
          </a:p>
          <a:p>
            <a:pPr marL="0" indent="0">
              <a:buNone/>
            </a:pPr>
            <a:r>
              <a:rPr lang="it-IT" sz="1800" b="1" dirty="0"/>
              <a:t>Art. 11 Obbligo di riservatezza</a:t>
            </a:r>
          </a:p>
          <a:p>
            <a:pPr marL="0" indent="0">
              <a:buNone/>
            </a:pPr>
            <a:r>
              <a:rPr lang="it-IT" sz="1800" dirty="0"/>
              <a:t>Tutti i dati e le informazioni di cui il Professionista entrerà in possesso nello svolgimento dell’incarico di cui al presente contratto, dovranno essere considerati riservati ed è fatto assoluto divieto alla loro divulgazione, ad eccezione di divulgazione in ambito scientifico previa autorizzazione specifica da parte del committente.</a:t>
            </a:r>
          </a:p>
          <a:p>
            <a:pPr marL="0" indent="0">
              <a:buNone/>
            </a:pPr>
            <a:endParaRPr lang="it-IT" sz="1800" dirty="0"/>
          </a:p>
          <a:p>
            <a:pPr marL="0" indent="0">
              <a:buNone/>
            </a:pPr>
            <a:r>
              <a:rPr lang="it-IT" sz="1800" b="1" dirty="0"/>
              <a:t>Art. 12 Trattamento dati</a:t>
            </a:r>
          </a:p>
          <a:p>
            <a:pPr marL="0" indent="0">
              <a:buNone/>
            </a:pPr>
            <a:r>
              <a:rPr lang="it-IT" sz="1800" dirty="0"/>
              <a:t>Il Professionista presta da ora, il proprio incondizionato consenso al trattamento dei propri dati per l’esecuzione di tutte le operazioni connesse al presente contratto.</a:t>
            </a:r>
          </a:p>
          <a:p>
            <a:pPr marL="0" indent="0">
              <a:buNone/>
            </a:pPr>
            <a:endParaRPr lang="it-IT" dirty="0"/>
          </a:p>
          <a:p>
            <a:endParaRPr lang="it-IT" dirty="0"/>
          </a:p>
        </p:txBody>
      </p:sp>
    </p:spTree>
    <p:extLst>
      <p:ext uri="{BB962C8B-B14F-4D97-AF65-F5344CB8AC3E}">
        <p14:creationId xmlns:p14="http://schemas.microsoft.com/office/powerpoint/2010/main" val="2186023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79D8EAA-76E8-F841-A065-CDE29F29E8AC}"/>
              </a:ext>
            </a:extLst>
          </p:cNvPr>
          <p:cNvSpPr/>
          <p:nvPr/>
        </p:nvSpPr>
        <p:spPr>
          <a:xfrm>
            <a:off x="0" y="0"/>
            <a:ext cx="12192000" cy="6088566"/>
          </a:xfrm>
          <a:prstGeom prst="rect">
            <a:avLst/>
          </a:prstGeom>
          <a:solidFill>
            <a:srgbClr val="E2DED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a:extLst>
              <a:ext uri="{FF2B5EF4-FFF2-40B4-BE49-F238E27FC236}">
                <a16:creationId xmlns:a16="http://schemas.microsoft.com/office/drawing/2014/main" id="{A0918A49-0CE2-9B4B-9123-DDC90BFBDB8D}"/>
              </a:ext>
            </a:extLst>
          </p:cNvPr>
          <p:cNvSpPr>
            <a:spLocks noGrp="1"/>
          </p:cNvSpPr>
          <p:nvPr>
            <p:ph idx="1"/>
          </p:nvPr>
        </p:nvSpPr>
        <p:spPr>
          <a:xfrm>
            <a:off x="401444" y="379142"/>
            <a:ext cx="11229277" cy="5363736"/>
          </a:xfrm>
        </p:spPr>
        <p:txBody>
          <a:bodyPr>
            <a:normAutofit fontScale="70000" lnSpcReduction="20000"/>
          </a:bodyPr>
          <a:lstStyle/>
          <a:p>
            <a:pPr marL="0" indent="0">
              <a:buNone/>
            </a:pPr>
            <a:r>
              <a:rPr lang="it-IT" b="1" dirty="0"/>
              <a:t>Art. 13 Controversie</a:t>
            </a:r>
          </a:p>
          <a:p>
            <a:pPr marL="0" indent="0">
              <a:buNone/>
            </a:pPr>
            <a:r>
              <a:rPr lang="it-IT" dirty="0"/>
              <a:t>Foro competente in caso di controversie sarà quello di…………………………….</a:t>
            </a:r>
          </a:p>
          <a:p>
            <a:pPr marL="0" indent="0">
              <a:buNone/>
            </a:pPr>
            <a:endParaRPr lang="it-IT" dirty="0"/>
          </a:p>
          <a:p>
            <a:pPr marL="0" indent="0">
              <a:buNone/>
            </a:pPr>
            <a:r>
              <a:rPr lang="it-IT" b="1" dirty="0"/>
              <a:t>Art. 14 Accettazione</a:t>
            </a:r>
          </a:p>
          <a:p>
            <a:pPr marL="0" indent="0">
              <a:buNone/>
            </a:pPr>
            <a:r>
              <a:rPr lang="it-IT" dirty="0"/>
              <a:t>Il presente contratto viene redatto in duplice originale trattenuto in originale per ciascuna parte contraente.</a:t>
            </a:r>
          </a:p>
          <a:p>
            <a:pPr marL="0" indent="0">
              <a:buNone/>
            </a:pPr>
            <a:r>
              <a:rPr lang="it-IT" dirty="0"/>
              <a:t> </a:t>
            </a:r>
          </a:p>
          <a:p>
            <a:pPr marL="0" indent="0">
              <a:buNone/>
            </a:pPr>
            <a:r>
              <a:rPr lang="it-IT" dirty="0"/>
              <a:t>L’Amministratore del condominio				                         Il Professionista</a:t>
            </a:r>
          </a:p>
          <a:p>
            <a:pPr marL="0" indent="0">
              <a:buNone/>
            </a:pPr>
            <a:r>
              <a:rPr lang="it-IT" dirty="0"/>
              <a:t>…………………………………………………….                                                                 ………………………………..</a:t>
            </a:r>
          </a:p>
          <a:p>
            <a:pPr marL="0" indent="0">
              <a:buNone/>
            </a:pPr>
            <a:r>
              <a:rPr lang="it-IT" dirty="0"/>
              <a:t> </a:t>
            </a:r>
          </a:p>
          <a:p>
            <a:pPr marL="0" indent="0">
              <a:buNone/>
            </a:pPr>
            <a:r>
              <a:rPr lang="it-IT" dirty="0"/>
              <a:t>Ai sensi e per gli effetti di cui agli articoli 1341 1 1342 del c.c. le parti dichiarano di aver letto le clausole ed i patti contenuti negli artt. 2-4-6-9 del presente contratto e di approvarli specificamente.</a:t>
            </a:r>
          </a:p>
          <a:p>
            <a:pPr marL="0" indent="0">
              <a:buNone/>
            </a:pPr>
            <a:endParaRPr lang="it-IT" dirty="0"/>
          </a:p>
          <a:p>
            <a:pPr marL="0" indent="0">
              <a:buNone/>
            </a:pPr>
            <a:r>
              <a:rPr lang="it-IT" dirty="0"/>
              <a:t>L’Amministratore del condominio                                                                                          Il Professionista</a:t>
            </a:r>
          </a:p>
          <a:p>
            <a:pPr marL="0" indent="0">
              <a:buNone/>
            </a:pPr>
            <a:r>
              <a:rPr lang="it-IT" dirty="0"/>
              <a:t>……………………………………………………                                                                  …………………………………</a:t>
            </a:r>
          </a:p>
          <a:p>
            <a:pPr marL="0" indent="0">
              <a:buNone/>
            </a:pPr>
            <a:endParaRPr lang="it-IT" dirty="0"/>
          </a:p>
          <a:p>
            <a:endParaRPr lang="it-IT" dirty="0"/>
          </a:p>
        </p:txBody>
      </p:sp>
    </p:spTree>
    <p:extLst>
      <p:ext uri="{BB962C8B-B14F-4D97-AF65-F5344CB8AC3E}">
        <p14:creationId xmlns:p14="http://schemas.microsoft.com/office/powerpoint/2010/main" val="175468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a:extLst>
              <a:ext uri="{FF2B5EF4-FFF2-40B4-BE49-F238E27FC236}">
                <a16:creationId xmlns:a16="http://schemas.microsoft.com/office/drawing/2014/main" id="{9EA6BEBF-A9F2-4EE7-9D10-5DF5AF925503}"/>
              </a:ext>
            </a:extLst>
          </p:cNvPr>
          <p:cNvSpPr>
            <a:spLocks noGrp="1"/>
          </p:cNvSpPr>
          <p:nvPr>
            <p:ph type="title"/>
          </p:nvPr>
        </p:nvSpPr>
        <p:spPr>
          <a:xfrm>
            <a:off x="904877" y="2415322"/>
            <a:ext cx="3451730" cy="2399869"/>
          </a:xfrm>
        </p:spPr>
        <p:txBody>
          <a:bodyPr>
            <a:normAutofit/>
          </a:bodyPr>
          <a:lstStyle/>
          <a:p>
            <a:pPr algn="ctr"/>
            <a:r>
              <a:rPr lang="it-IT" sz="3700">
                <a:solidFill>
                  <a:srgbClr val="FFFFFF"/>
                </a:solidFill>
              </a:rPr>
              <a:t>L’amministratore professionista</a:t>
            </a:r>
          </a:p>
        </p:txBody>
      </p:sp>
      <p:sp>
        <p:nvSpPr>
          <p:cNvPr id="3" name="Segnaposto contenuto 2">
            <a:extLst>
              <a:ext uri="{FF2B5EF4-FFF2-40B4-BE49-F238E27FC236}">
                <a16:creationId xmlns:a16="http://schemas.microsoft.com/office/drawing/2014/main" id="{9DFFC0FF-DCFE-47D9-976D-68F637000433}"/>
              </a:ext>
            </a:extLst>
          </p:cNvPr>
          <p:cNvSpPr>
            <a:spLocks noGrp="1"/>
          </p:cNvSpPr>
          <p:nvPr>
            <p:ph idx="1"/>
          </p:nvPr>
        </p:nvSpPr>
        <p:spPr>
          <a:xfrm>
            <a:off x="5120640" y="804672"/>
            <a:ext cx="6281928" cy="5248656"/>
          </a:xfrm>
        </p:spPr>
        <p:txBody>
          <a:bodyPr anchor="ctr">
            <a:normAutofit/>
          </a:bodyPr>
          <a:lstStyle/>
          <a:p>
            <a:r>
              <a:rPr lang="it-IT" sz="2000" dirty="0"/>
              <a:t>Deve avvalersi di PROFESSIONISTI ESPERTI ed IMPRESE QUALIFICATE per creare le migliori condizioni contrattuali e di sicurezza in cantiere</a:t>
            </a:r>
          </a:p>
        </p:txBody>
      </p:sp>
    </p:spTree>
    <p:extLst>
      <p:ext uri="{BB962C8B-B14F-4D97-AF65-F5344CB8AC3E}">
        <p14:creationId xmlns:p14="http://schemas.microsoft.com/office/powerpoint/2010/main" val="1427723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5EC3D9-C8F6-45B4-A51A-16C719AB26B0}"/>
              </a:ext>
            </a:extLst>
          </p:cNvPr>
          <p:cNvSpPr>
            <a:spLocks noGrp="1"/>
          </p:cNvSpPr>
          <p:nvPr>
            <p:ph type="title"/>
          </p:nvPr>
        </p:nvSpPr>
        <p:spPr>
          <a:xfrm>
            <a:off x="838200" y="365125"/>
            <a:ext cx="10515600" cy="1325563"/>
          </a:xfrm>
        </p:spPr>
        <p:txBody>
          <a:bodyPr>
            <a:normAutofit/>
          </a:bodyPr>
          <a:lstStyle/>
          <a:p>
            <a:r>
              <a:rPr lang="it-IT"/>
              <a:t>I tre casi in cui si può trovare un amministratore</a:t>
            </a:r>
          </a:p>
        </p:txBody>
      </p:sp>
      <p:graphicFrame>
        <p:nvGraphicFramePr>
          <p:cNvPr id="6" name="Segnaposto contenuto 2">
            <a:extLst>
              <a:ext uri="{FF2B5EF4-FFF2-40B4-BE49-F238E27FC236}">
                <a16:creationId xmlns:a16="http://schemas.microsoft.com/office/drawing/2014/main" id="{70401306-B5C3-4D49-948C-7339B16F4935}"/>
              </a:ext>
            </a:extLst>
          </p:cNvPr>
          <p:cNvGraphicFramePr>
            <a:graphicFrameLocks noGrp="1"/>
          </p:cNvGraphicFramePr>
          <p:nvPr>
            <p:ph idx="1"/>
            <p:extLst>
              <p:ext uri="{D42A27DB-BD31-4B8C-83A1-F6EECF244321}">
                <p14:modId xmlns:p14="http://schemas.microsoft.com/office/powerpoint/2010/main" val="42388723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380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descr="Immagine che contiene persona, uomo, tuta, tavolo&#10;&#10;Descrizione generata automaticamente">
            <a:extLst>
              <a:ext uri="{FF2B5EF4-FFF2-40B4-BE49-F238E27FC236}">
                <a16:creationId xmlns:a16="http://schemas.microsoft.com/office/drawing/2014/main" id="{D5E10184-C1D7-439A-8E58-8FCE31FC15A4}"/>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32" r="913" b="1"/>
          <a:stretch/>
        </p:blipFill>
        <p:spPr>
          <a:xfrm>
            <a:off x="-1" y="10"/>
            <a:ext cx="12192000" cy="6857990"/>
          </a:xfrm>
          <a:prstGeom prst="rect">
            <a:avLst/>
          </a:prstGeom>
        </p:spPr>
      </p:pic>
      <p:sp>
        <p:nvSpPr>
          <p:cNvPr id="1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a16="http://schemas.microsoft.com/office/drawing/2014/main" id="{12D366CD-BCCA-47C5-BBFF-85369EBB99C6}"/>
              </a:ext>
            </a:extLst>
          </p:cNvPr>
          <p:cNvSpPr>
            <a:spLocks noGrp="1"/>
          </p:cNvSpPr>
          <p:nvPr>
            <p:ph type="title"/>
          </p:nvPr>
        </p:nvSpPr>
        <p:spPr>
          <a:xfrm>
            <a:off x="709448" y="1913950"/>
            <a:ext cx="4204137" cy="1342754"/>
          </a:xfrm>
        </p:spPr>
        <p:txBody>
          <a:bodyPr>
            <a:normAutofit/>
          </a:bodyPr>
          <a:lstStyle/>
          <a:p>
            <a:pPr algn="ctr"/>
            <a:r>
              <a:rPr lang="it-IT" sz="2800"/>
              <a:t>I caso</a:t>
            </a:r>
            <a:br>
              <a:rPr lang="it-IT" sz="2800"/>
            </a:br>
            <a:r>
              <a:rPr lang="it-IT" sz="2800"/>
              <a:t>L’amministratore datore di lavoro nomina</a:t>
            </a:r>
          </a:p>
        </p:txBody>
      </p:sp>
      <p:cxnSp>
        <p:nvCxnSpPr>
          <p:cNvPr id="21" name="Straight Connector 2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graphicFrame>
        <p:nvGraphicFramePr>
          <p:cNvPr id="7" name="Diagramma 6">
            <a:extLst>
              <a:ext uri="{FF2B5EF4-FFF2-40B4-BE49-F238E27FC236}">
                <a16:creationId xmlns:a16="http://schemas.microsoft.com/office/drawing/2014/main" id="{D66FE486-3EB7-45E8-A244-5A39D25369FB}"/>
              </a:ext>
            </a:extLst>
          </p:cNvPr>
          <p:cNvGraphicFramePr/>
          <p:nvPr>
            <p:extLst>
              <p:ext uri="{D42A27DB-BD31-4B8C-83A1-F6EECF244321}">
                <p14:modId xmlns:p14="http://schemas.microsoft.com/office/powerpoint/2010/main" val="2099566130"/>
              </p:ext>
            </p:extLst>
          </p:nvPr>
        </p:nvGraphicFramePr>
        <p:xfrm>
          <a:off x="525516" y="3417573"/>
          <a:ext cx="4593021" cy="2619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8972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5FFDE0-9B75-41BB-8F20-2DD1E8A03056}"/>
              </a:ext>
            </a:extLst>
          </p:cNvPr>
          <p:cNvSpPr>
            <a:spLocks noGrp="1"/>
          </p:cNvSpPr>
          <p:nvPr>
            <p:ph type="title"/>
          </p:nvPr>
        </p:nvSpPr>
        <p:spPr>
          <a:xfrm>
            <a:off x="804672" y="802955"/>
            <a:ext cx="4977976" cy="1454051"/>
          </a:xfrm>
        </p:spPr>
        <p:txBody>
          <a:bodyPr>
            <a:normAutofit fontScale="90000"/>
          </a:bodyPr>
          <a:lstStyle/>
          <a:p>
            <a:r>
              <a:rPr lang="it-IT" sz="2800" dirty="0">
                <a:solidFill>
                  <a:srgbClr val="FF0000"/>
                </a:solidFill>
              </a:rPr>
              <a:t>II Caso</a:t>
            </a:r>
            <a:br>
              <a:rPr lang="it-IT" sz="2800" dirty="0">
                <a:solidFill>
                  <a:srgbClr val="000000"/>
                </a:solidFill>
              </a:rPr>
            </a:br>
            <a:r>
              <a:rPr lang="it-IT" sz="2800" dirty="0">
                <a:solidFill>
                  <a:srgbClr val="000000"/>
                </a:solidFill>
              </a:rPr>
              <a:t>L’Amministratore può ricoprire l’incarico di  Responsabile dei lavori</a:t>
            </a:r>
            <a:br>
              <a:rPr lang="it-IT" sz="2800" dirty="0">
                <a:solidFill>
                  <a:srgbClr val="000000"/>
                </a:solidFill>
              </a:rPr>
            </a:br>
            <a:endParaRPr lang="it-IT" sz="2800" dirty="0">
              <a:solidFill>
                <a:srgbClr val="000000"/>
              </a:solidFill>
            </a:endParaRPr>
          </a:p>
        </p:txBody>
      </p:sp>
      <p:sp>
        <p:nvSpPr>
          <p:cNvPr id="23" name="Content Placeholder 22">
            <a:extLst>
              <a:ext uri="{FF2B5EF4-FFF2-40B4-BE49-F238E27FC236}">
                <a16:creationId xmlns:a16="http://schemas.microsoft.com/office/drawing/2014/main" id="{E611B1C6-A5DF-4514-A6A0-5FCE4DEB7628}"/>
              </a:ext>
            </a:extLst>
          </p:cNvPr>
          <p:cNvSpPr>
            <a:spLocks noGrp="1"/>
          </p:cNvSpPr>
          <p:nvPr>
            <p:ph idx="1"/>
          </p:nvPr>
        </p:nvSpPr>
        <p:spPr>
          <a:xfrm>
            <a:off x="804672" y="2421682"/>
            <a:ext cx="4977578" cy="3639289"/>
          </a:xfrm>
        </p:spPr>
        <p:txBody>
          <a:bodyPr anchor="ctr">
            <a:normAutofit/>
          </a:bodyPr>
          <a:lstStyle/>
          <a:p>
            <a:r>
              <a:rPr lang="en-US" sz="2000" dirty="0">
                <a:solidFill>
                  <a:srgbClr val="000000"/>
                </a:solidFill>
              </a:rPr>
              <a:t>Che </a:t>
            </a:r>
            <a:r>
              <a:rPr lang="en-US" sz="2000" dirty="0" err="1">
                <a:solidFill>
                  <a:srgbClr val="000000"/>
                </a:solidFill>
              </a:rPr>
              <a:t>qualifica</a:t>
            </a:r>
            <a:r>
              <a:rPr lang="en-US" sz="2000" dirty="0">
                <a:solidFill>
                  <a:srgbClr val="000000"/>
                </a:solidFill>
              </a:rPr>
              <a:t> una sola impresa prima </a:t>
            </a:r>
            <a:r>
              <a:rPr lang="en-US" sz="2000" dirty="0" err="1">
                <a:solidFill>
                  <a:srgbClr val="000000"/>
                </a:solidFill>
              </a:rPr>
              <a:t>dell’affidamento</a:t>
            </a:r>
            <a:r>
              <a:rPr lang="en-US" sz="2000" dirty="0">
                <a:solidFill>
                  <a:srgbClr val="000000"/>
                </a:solidFill>
              </a:rPr>
              <a:t> </a:t>
            </a:r>
            <a:r>
              <a:rPr lang="en-US" sz="2000" dirty="0" err="1">
                <a:solidFill>
                  <a:srgbClr val="000000"/>
                </a:solidFill>
              </a:rPr>
              <a:t>dell’incarico</a:t>
            </a:r>
            <a:r>
              <a:rPr lang="en-US" sz="2000" dirty="0">
                <a:solidFill>
                  <a:srgbClr val="000000"/>
                </a:solidFill>
              </a:rPr>
              <a:t> </a:t>
            </a:r>
          </a:p>
          <a:p>
            <a:r>
              <a:rPr lang="en-US" sz="2000" dirty="0" err="1">
                <a:solidFill>
                  <a:srgbClr val="000000"/>
                </a:solidFill>
              </a:rPr>
              <a:t>Oppure</a:t>
            </a:r>
            <a:r>
              <a:rPr lang="en-US" sz="2000" dirty="0">
                <a:solidFill>
                  <a:srgbClr val="000000"/>
                </a:solidFill>
              </a:rPr>
              <a:t> decide di </a:t>
            </a:r>
            <a:r>
              <a:rPr lang="en-US" sz="2000" dirty="0" err="1">
                <a:solidFill>
                  <a:srgbClr val="000000"/>
                </a:solidFill>
              </a:rPr>
              <a:t>nominare</a:t>
            </a:r>
            <a:r>
              <a:rPr lang="en-US" sz="2000" dirty="0">
                <a:solidFill>
                  <a:srgbClr val="000000"/>
                </a:solidFill>
              </a:rPr>
              <a:t> un </a:t>
            </a:r>
            <a:r>
              <a:rPr lang="en-US" sz="2000" dirty="0" err="1">
                <a:solidFill>
                  <a:srgbClr val="000000"/>
                </a:solidFill>
              </a:rPr>
              <a:t>responsabile</a:t>
            </a:r>
            <a:r>
              <a:rPr lang="en-US" sz="2000" dirty="0">
                <a:solidFill>
                  <a:srgbClr val="000000"/>
                </a:solidFill>
              </a:rPr>
              <a:t> </a:t>
            </a:r>
            <a:r>
              <a:rPr lang="en-US" sz="2000" dirty="0" err="1">
                <a:solidFill>
                  <a:srgbClr val="000000"/>
                </a:solidFill>
              </a:rPr>
              <a:t>dei</a:t>
            </a:r>
            <a:r>
              <a:rPr lang="en-US" sz="2000" dirty="0">
                <a:solidFill>
                  <a:srgbClr val="000000"/>
                </a:solidFill>
              </a:rPr>
              <a:t> </a:t>
            </a:r>
            <a:r>
              <a:rPr lang="en-US" sz="2000" dirty="0" err="1">
                <a:solidFill>
                  <a:srgbClr val="000000"/>
                </a:solidFill>
              </a:rPr>
              <a:t>lavori</a:t>
            </a:r>
            <a:r>
              <a:rPr lang="en-US" sz="2000" dirty="0">
                <a:solidFill>
                  <a:srgbClr val="000000"/>
                </a:solidFill>
              </a:rPr>
              <a:t> </a:t>
            </a:r>
            <a:r>
              <a:rPr lang="en-US" sz="2000" dirty="0" err="1">
                <a:solidFill>
                  <a:srgbClr val="000000"/>
                </a:solidFill>
              </a:rPr>
              <a:t>conferendo</a:t>
            </a:r>
            <a:r>
              <a:rPr lang="en-US" sz="2000" dirty="0">
                <a:solidFill>
                  <a:srgbClr val="000000"/>
                </a:solidFill>
              </a:rPr>
              <a:t> </a:t>
            </a:r>
            <a:r>
              <a:rPr lang="en-US" sz="2000" dirty="0" err="1">
                <a:solidFill>
                  <a:srgbClr val="000000"/>
                </a:solidFill>
              </a:rPr>
              <a:t>incarico</a:t>
            </a:r>
            <a:r>
              <a:rPr lang="en-US" sz="2000" dirty="0">
                <a:solidFill>
                  <a:srgbClr val="000000"/>
                </a:solidFill>
              </a:rPr>
              <a:t> ad un </a:t>
            </a:r>
            <a:r>
              <a:rPr lang="en-US" sz="2000" dirty="0" err="1">
                <a:solidFill>
                  <a:srgbClr val="000000"/>
                </a:solidFill>
              </a:rPr>
              <a:t>professionista</a:t>
            </a:r>
            <a:endParaRPr lang="en-US" sz="2000" dirty="0">
              <a:solidFill>
                <a:srgbClr val="000000"/>
              </a:solidFill>
            </a:endParaRPr>
          </a:p>
        </p:txBody>
      </p:sp>
      <p:pic>
        <p:nvPicPr>
          <p:cNvPr id="9" name="Segnaposto contenuto 4">
            <a:extLst>
              <a:ext uri="{FF2B5EF4-FFF2-40B4-BE49-F238E27FC236}">
                <a16:creationId xmlns:a16="http://schemas.microsoft.com/office/drawing/2014/main" id="{D5F50C79-4023-4C2F-ADAD-B6D5C3AA6917}"/>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437" r="1820" b="3"/>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pic>
        <p:nvPicPr>
          <p:cNvPr id="21" name="Segnaposto contenuto 7">
            <a:extLst>
              <a:ext uri="{FF2B5EF4-FFF2-40B4-BE49-F238E27FC236}">
                <a16:creationId xmlns:a16="http://schemas.microsoft.com/office/drawing/2014/main" id="{77B5BE40-BEA0-482A-A777-147225A0F278}"/>
              </a:ext>
            </a:extLst>
          </p:cNvPr>
          <p:cNvPicPr>
            <a:picLocks noChangeAspect="1"/>
          </p:cNvPicPr>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970" r="31487"/>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748150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75C15F-23AE-4F8B-A5A1-A48C96832FB3}"/>
              </a:ext>
            </a:extLst>
          </p:cNvPr>
          <p:cNvSpPr>
            <a:spLocks noGrp="1"/>
          </p:cNvSpPr>
          <p:nvPr>
            <p:ph type="title"/>
          </p:nvPr>
        </p:nvSpPr>
        <p:spPr>
          <a:xfrm>
            <a:off x="807365" y="802955"/>
            <a:ext cx="6318649" cy="1454051"/>
          </a:xfrm>
        </p:spPr>
        <p:txBody>
          <a:bodyPr>
            <a:normAutofit fontScale="90000"/>
          </a:bodyPr>
          <a:lstStyle/>
          <a:p>
            <a:r>
              <a:rPr lang="it-IT" sz="3200" dirty="0">
                <a:solidFill>
                  <a:srgbClr val="FF0000"/>
                </a:solidFill>
              </a:rPr>
              <a:t>III caso</a:t>
            </a:r>
            <a:br>
              <a:rPr lang="it-IT" sz="3200" dirty="0">
                <a:solidFill>
                  <a:srgbClr val="000000"/>
                </a:solidFill>
              </a:rPr>
            </a:br>
            <a:r>
              <a:rPr lang="it-IT" sz="3200" dirty="0">
                <a:solidFill>
                  <a:srgbClr val="000000"/>
                </a:solidFill>
              </a:rPr>
              <a:t>L’Amministratore RL nomina un</a:t>
            </a:r>
            <a:br>
              <a:rPr lang="it-IT" sz="3200" dirty="0">
                <a:solidFill>
                  <a:srgbClr val="000000"/>
                </a:solidFill>
              </a:rPr>
            </a:br>
            <a:r>
              <a:rPr lang="it-IT" sz="3200" dirty="0">
                <a:solidFill>
                  <a:srgbClr val="000000"/>
                </a:solidFill>
              </a:rPr>
              <a:t>CSP/CSE </a:t>
            </a:r>
            <a:br>
              <a:rPr lang="it-IT" sz="1700" dirty="0">
                <a:solidFill>
                  <a:srgbClr val="000000"/>
                </a:solidFill>
              </a:rPr>
            </a:br>
            <a:br>
              <a:rPr lang="it-IT" sz="1700" dirty="0">
                <a:solidFill>
                  <a:srgbClr val="000000"/>
                </a:solidFill>
              </a:rPr>
            </a:br>
            <a:endParaRPr lang="it-IT" sz="1700" dirty="0">
              <a:solidFill>
                <a:srgbClr val="000000"/>
              </a:solidFill>
            </a:endParaRPr>
          </a:p>
        </p:txBody>
      </p:sp>
      <p:sp>
        <p:nvSpPr>
          <p:cNvPr id="38" name="Content Placeholder 22">
            <a:extLst>
              <a:ext uri="{FF2B5EF4-FFF2-40B4-BE49-F238E27FC236}">
                <a16:creationId xmlns:a16="http://schemas.microsoft.com/office/drawing/2014/main" id="{DE2D9D4E-0693-44B1-B5E9-C78CCE928EC3}"/>
              </a:ext>
            </a:extLst>
          </p:cNvPr>
          <p:cNvSpPr>
            <a:spLocks noGrp="1"/>
          </p:cNvSpPr>
          <p:nvPr>
            <p:ph idx="1"/>
          </p:nvPr>
        </p:nvSpPr>
        <p:spPr>
          <a:xfrm>
            <a:off x="803807" y="2421682"/>
            <a:ext cx="4650524" cy="3639289"/>
          </a:xfrm>
        </p:spPr>
        <p:txBody>
          <a:bodyPr anchor="ctr">
            <a:normAutofit/>
          </a:bodyPr>
          <a:lstStyle/>
          <a:p>
            <a:r>
              <a:rPr lang="en-US" sz="2000" dirty="0">
                <a:solidFill>
                  <a:srgbClr val="000000"/>
                </a:solidFill>
              </a:rPr>
              <a:t>Il CSP/CSE </a:t>
            </a:r>
            <a:r>
              <a:rPr lang="en-US" dirty="0" err="1">
                <a:solidFill>
                  <a:srgbClr val="000000"/>
                </a:solidFill>
              </a:rPr>
              <a:t>Coordinatore</a:t>
            </a:r>
            <a:r>
              <a:rPr lang="en-US" dirty="0">
                <a:solidFill>
                  <a:srgbClr val="000000"/>
                </a:solidFill>
              </a:rPr>
              <a:t> </a:t>
            </a:r>
            <a:r>
              <a:rPr lang="en-US" dirty="0" err="1">
                <a:solidFill>
                  <a:srgbClr val="000000"/>
                </a:solidFill>
              </a:rPr>
              <a:t>della</a:t>
            </a:r>
            <a:r>
              <a:rPr lang="en-US" dirty="0">
                <a:solidFill>
                  <a:srgbClr val="000000"/>
                </a:solidFill>
              </a:rPr>
              <a:t> </a:t>
            </a:r>
            <a:r>
              <a:rPr lang="en-US" dirty="0" err="1">
                <a:solidFill>
                  <a:srgbClr val="000000"/>
                </a:solidFill>
              </a:rPr>
              <a:t>sicurezza</a:t>
            </a:r>
            <a:r>
              <a:rPr lang="en-US" dirty="0">
                <a:solidFill>
                  <a:srgbClr val="000000"/>
                </a:solidFill>
              </a:rPr>
              <a:t> per la  </a:t>
            </a:r>
            <a:r>
              <a:rPr lang="en-US" dirty="0" err="1">
                <a:solidFill>
                  <a:srgbClr val="000000"/>
                </a:solidFill>
              </a:rPr>
              <a:t>progettazione</a:t>
            </a:r>
            <a:r>
              <a:rPr lang="en-US" dirty="0">
                <a:solidFill>
                  <a:srgbClr val="000000"/>
                </a:solidFill>
              </a:rPr>
              <a:t> e per </a:t>
            </a:r>
            <a:r>
              <a:rPr lang="en-US" dirty="0" err="1">
                <a:solidFill>
                  <a:srgbClr val="000000"/>
                </a:solidFill>
              </a:rPr>
              <a:t>l’esecuzione</a:t>
            </a:r>
            <a:r>
              <a:rPr lang="en-US" dirty="0">
                <a:solidFill>
                  <a:srgbClr val="000000"/>
                </a:solidFill>
              </a:rPr>
              <a:t>:</a:t>
            </a:r>
            <a:r>
              <a:rPr lang="en-US" sz="2000" dirty="0">
                <a:solidFill>
                  <a:srgbClr val="000000"/>
                </a:solidFill>
              </a:rPr>
              <a:t> </a:t>
            </a:r>
            <a:r>
              <a:rPr lang="en-US" sz="2000" dirty="0" err="1">
                <a:solidFill>
                  <a:srgbClr val="000000"/>
                </a:solidFill>
              </a:rPr>
              <a:t>che</a:t>
            </a:r>
            <a:r>
              <a:rPr lang="en-US" sz="2000" dirty="0">
                <a:solidFill>
                  <a:srgbClr val="000000"/>
                </a:solidFill>
              </a:rPr>
              <a:t> </a:t>
            </a:r>
            <a:r>
              <a:rPr lang="en-US" sz="2000" dirty="0" err="1">
                <a:solidFill>
                  <a:srgbClr val="000000"/>
                </a:solidFill>
              </a:rPr>
              <a:t>gestisce</a:t>
            </a:r>
            <a:r>
              <a:rPr lang="en-US" sz="2000" dirty="0">
                <a:solidFill>
                  <a:srgbClr val="000000"/>
                </a:solidFill>
              </a:rPr>
              <a:t> per </a:t>
            </a:r>
            <a:r>
              <a:rPr lang="en-US" sz="2000" dirty="0" err="1">
                <a:solidFill>
                  <a:srgbClr val="000000"/>
                </a:solidFill>
              </a:rPr>
              <a:t>conto</a:t>
            </a:r>
            <a:r>
              <a:rPr lang="en-US" sz="2000" dirty="0">
                <a:solidFill>
                  <a:srgbClr val="000000"/>
                </a:solidFill>
              </a:rPr>
              <a:t> del </a:t>
            </a:r>
            <a:r>
              <a:rPr lang="en-US" sz="2000" dirty="0" err="1">
                <a:solidFill>
                  <a:srgbClr val="000000"/>
                </a:solidFill>
              </a:rPr>
              <a:t>Responsabile</a:t>
            </a:r>
            <a:r>
              <a:rPr lang="en-US" sz="2000" dirty="0">
                <a:solidFill>
                  <a:srgbClr val="000000"/>
                </a:solidFill>
              </a:rPr>
              <a:t> </a:t>
            </a:r>
            <a:r>
              <a:rPr lang="en-US" sz="2000" dirty="0" err="1">
                <a:solidFill>
                  <a:srgbClr val="000000"/>
                </a:solidFill>
              </a:rPr>
              <a:t>dei</a:t>
            </a:r>
            <a:r>
              <a:rPr lang="en-US" sz="2000" dirty="0">
                <a:solidFill>
                  <a:srgbClr val="000000"/>
                </a:solidFill>
              </a:rPr>
              <a:t> </a:t>
            </a:r>
            <a:r>
              <a:rPr lang="en-US" sz="2000" dirty="0" err="1">
                <a:solidFill>
                  <a:srgbClr val="000000"/>
                </a:solidFill>
              </a:rPr>
              <a:t>Lavori</a:t>
            </a:r>
            <a:r>
              <a:rPr lang="en-US" sz="2000" dirty="0">
                <a:solidFill>
                  <a:srgbClr val="000000"/>
                </a:solidFill>
              </a:rPr>
              <a:t> </a:t>
            </a:r>
            <a:r>
              <a:rPr lang="en-US" sz="2000" dirty="0" err="1">
                <a:solidFill>
                  <a:srgbClr val="000000"/>
                </a:solidFill>
              </a:rPr>
              <a:t>gli</a:t>
            </a:r>
            <a:r>
              <a:rPr lang="en-US" sz="2000" dirty="0">
                <a:solidFill>
                  <a:srgbClr val="000000"/>
                </a:solidFill>
              </a:rPr>
              <a:t> </a:t>
            </a:r>
            <a:r>
              <a:rPr lang="en-US" sz="2000" dirty="0" err="1">
                <a:solidFill>
                  <a:srgbClr val="000000"/>
                </a:solidFill>
              </a:rPr>
              <a:t>aspetti</a:t>
            </a:r>
            <a:r>
              <a:rPr lang="en-US" sz="2000" dirty="0">
                <a:solidFill>
                  <a:srgbClr val="000000"/>
                </a:solidFill>
              </a:rPr>
              <a:t> </a:t>
            </a:r>
            <a:r>
              <a:rPr lang="en-US" sz="2000" dirty="0" err="1">
                <a:solidFill>
                  <a:srgbClr val="000000"/>
                </a:solidFill>
              </a:rPr>
              <a:t>della</a:t>
            </a:r>
            <a:r>
              <a:rPr lang="en-US" sz="2000" dirty="0">
                <a:solidFill>
                  <a:srgbClr val="000000"/>
                </a:solidFill>
              </a:rPr>
              <a:t> </a:t>
            </a:r>
            <a:r>
              <a:rPr lang="en-US" sz="2000" dirty="0" err="1">
                <a:solidFill>
                  <a:srgbClr val="000000"/>
                </a:solidFill>
              </a:rPr>
              <a:t>sicurezza</a:t>
            </a:r>
            <a:r>
              <a:rPr lang="en-US" sz="2000" dirty="0">
                <a:solidFill>
                  <a:srgbClr val="000000"/>
                </a:solidFill>
              </a:rPr>
              <a:t> </a:t>
            </a:r>
            <a:r>
              <a:rPr lang="en-US" sz="2000" dirty="0" err="1">
                <a:solidFill>
                  <a:srgbClr val="000000"/>
                </a:solidFill>
              </a:rPr>
              <a:t>durante</a:t>
            </a:r>
            <a:r>
              <a:rPr lang="en-US" sz="2000" dirty="0">
                <a:solidFill>
                  <a:srgbClr val="000000"/>
                </a:solidFill>
              </a:rPr>
              <a:t> lo </a:t>
            </a:r>
            <a:r>
              <a:rPr lang="en-US" sz="2000" dirty="0" err="1">
                <a:solidFill>
                  <a:srgbClr val="000000"/>
                </a:solidFill>
              </a:rPr>
              <a:t>svolgimento</a:t>
            </a:r>
            <a:r>
              <a:rPr lang="en-US" sz="2000" dirty="0">
                <a:solidFill>
                  <a:srgbClr val="000000"/>
                </a:solidFill>
              </a:rPr>
              <a:t> </a:t>
            </a:r>
            <a:r>
              <a:rPr lang="en-US" sz="2000" dirty="0" err="1">
                <a:solidFill>
                  <a:srgbClr val="000000"/>
                </a:solidFill>
              </a:rPr>
              <a:t>dei</a:t>
            </a:r>
            <a:r>
              <a:rPr lang="en-US" sz="2000" dirty="0">
                <a:solidFill>
                  <a:srgbClr val="000000"/>
                </a:solidFill>
              </a:rPr>
              <a:t> </a:t>
            </a:r>
            <a:r>
              <a:rPr lang="en-US" sz="2000" dirty="0" err="1">
                <a:solidFill>
                  <a:srgbClr val="000000"/>
                </a:solidFill>
              </a:rPr>
              <a:t>lavori</a:t>
            </a:r>
            <a:r>
              <a:rPr lang="en-US" sz="2000" dirty="0">
                <a:solidFill>
                  <a:srgbClr val="000000"/>
                </a:solidFill>
              </a:rPr>
              <a:t> in </a:t>
            </a:r>
            <a:r>
              <a:rPr lang="en-US" sz="2000" dirty="0" err="1">
                <a:solidFill>
                  <a:srgbClr val="000000"/>
                </a:solidFill>
              </a:rPr>
              <a:t>cantiere</a:t>
            </a:r>
            <a:r>
              <a:rPr lang="en-US" sz="2000" dirty="0">
                <a:solidFill>
                  <a:srgbClr val="000000"/>
                </a:solidFill>
              </a:rPr>
              <a:t> </a:t>
            </a:r>
            <a:r>
              <a:rPr lang="en-US" sz="2000" dirty="0" err="1">
                <a:solidFill>
                  <a:srgbClr val="000000"/>
                </a:solidFill>
              </a:rPr>
              <a:t>quando</a:t>
            </a:r>
            <a:r>
              <a:rPr lang="en-US" sz="2000" dirty="0">
                <a:solidFill>
                  <a:srgbClr val="000000"/>
                </a:solidFill>
              </a:rPr>
              <a:t> vi </a:t>
            </a:r>
            <a:r>
              <a:rPr lang="en-US" sz="2000" dirty="0" err="1">
                <a:solidFill>
                  <a:srgbClr val="000000"/>
                </a:solidFill>
              </a:rPr>
              <a:t>siano</a:t>
            </a:r>
            <a:r>
              <a:rPr lang="en-US" sz="2000" dirty="0">
                <a:solidFill>
                  <a:srgbClr val="000000"/>
                </a:solidFill>
              </a:rPr>
              <a:t> </a:t>
            </a:r>
            <a:r>
              <a:rPr lang="en-US" sz="2000" dirty="0" err="1">
                <a:solidFill>
                  <a:srgbClr val="000000"/>
                </a:solidFill>
              </a:rPr>
              <a:t>più</a:t>
            </a:r>
            <a:r>
              <a:rPr lang="en-US" sz="2000" dirty="0">
                <a:solidFill>
                  <a:srgbClr val="000000"/>
                </a:solidFill>
              </a:rPr>
              <a:t> </a:t>
            </a:r>
            <a:r>
              <a:rPr lang="en-US" sz="2000" dirty="0" err="1">
                <a:solidFill>
                  <a:srgbClr val="000000"/>
                </a:solidFill>
              </a:rPr>
              <a:t>imprese</a:t>
            </a:r>
            <a:r>
              <a:rPr lang="en-US" sz="2000" dirty="0">
                <a:solidFill>
                  <a:srgbClr val="000000"/>
                </a:solidFill>
              </a:rPr>
              <a:t> </a:t>
            </a:r>
            <a:r>
              <a:rPr lang="en-US" sz="2000" dirty="0" err="1">
                <a:solidFill>
                  <a:srgbClr val="000000"/>
                </a:solidFill>
              </a:rPr>
              <a:t>contemporaneamente</a:t>
            </a:r>
            <a:r>
              <a:rPr lang="en-US" sz="2000" dirty="0">
                <a:solidFill>
                  <a:srgbClr val="000000"/>
                </a:solidFill>
              </a:rPr>
              <a:t>.</a:t>
            </a:r>
          </a:p>
        </p:txBody>
      </p:sp>
      <p:pic>
        <p:nvPicPr>
          <p:cNvPr id="9" name="Segnaposto contenuto 4" descr="Immagine che contiene persona, uomo, tuta, tavolo&#10;&#10;Descrizione generata automaticamente">
            <a:extLst>
              <a:ext uri="{FF2B5EF4-FFF2-40B4-BE49-F238E27FC236}">
                <a16:creationId xmlns:a16="http://schemas.microsoft.com/office/drawing/2014/main" id="{D04943A5-BF3B-4A27-AB7A-4FEB0E7D7B2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689" r="17066" b="-2"/>
          <a:stretch/>
        </p:blipFill>
        <p:spPr>
          <a:xfrm>
            <a:off x="8933406" y="210817"/>
            <a:ext cx="2858715" cy="2429582"/>
          </a:xfrm>
          <a:prstGeom prst="rect">
            <a:avLst/>
          </a:prstGeom>
        </p:spPr>
      </p:pic>
      <p:pic>
        <p:nvPicPr>
          <p:cNvPr id="13" name="Immagine 12">
            <a:extLst>
              <a:ext uri="{FF2B5EF4-FFF2-40B4-BE49-F238E27FC236}">
                <a16:creationId xmlns:a16="http://schemas.microsoft.com/office/drawing/2014/main" id="{429F194D-BDFF-4100-A5D4-2C207E2FC6A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5" b="1435"/>
          <a:stretch/>
        </p:blipFill>
        <p:spPr>
          <a:xfrm>
            <a:off x="6513813" y="3507429"/>
            <a:ext cx="1807158" cy="1549588"/>
          </a:xfrm>
          <a:prstGeom prst="rect">
            <a:avLst/>
          </a:prstGeom>
        </p:spPr>
      </p:pic>
      <p:pic>
        <p:nvPicPr>
          <p:cNvPr id="36" name="Segnaposto contenuto 7">
            <a:extLst>
              <a:ext uri="{FF2B5EF4-FFF2-40B4-BE49-F238E27FC236}">
                <a16:creationId xmlns:a16="http://schemas.microsoft.com/office/drawing/2014/main" id="{B4B00CB5-2284-4641-BACF-8AC6BB94D8BB}"/>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3353" r="33913" b="1"/>
          <a:stretch/>
        </p:blipFill>
        <p:spPr>
          <a:xfrm>
            <a:off x="9918890" y="5010263"/>
            <a:ext cx="1661471" cy="1661466"/>
          </a:xfrm>
          <a:prstGeom prst="rect">
            <a:avLst/>
          </a:prstGeom>
        </p:spPr>
      </p:pic>
      <p:sp>
        <p:nvSpPr>
          <p:cNvPr id="6" name="CasellaDiTesto 5">
            <a:extLst>
              <a:ext uri="{FF2B5EF4-FFF2-40B4-BE49-F238E27FC236}">
                <a16:creationId xmlns:a16="http://schemas.microsoft.com/office/drawing/2014/main" id="{F6CF25B3-9F11-4950-8779-A05C83ED1182}"/>
              </a:ext>
            </a:extLst>
          </p:cNvPr>
          <p:cNvSpPr txBox="1"/>
          <p:nvPr/>
        </p:nvSpPr>
        <p:spPr>
          <a:xfrm>
            <a:off x="9098756" y="2440344"/>
            <a:ext cx="2693365"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news.biancolavoro.it/aprire-uno-studio-amministrazione-condominio/">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8" tooltip="https://creativecommons.org/licenses/by-nc/3.0/">
                  <a:extLst>
                    <a:ext uri="{A12FA001-AC4F-418D-AE19-62706E023703}">
                      <ahyp:hlinkClr xmlns:ahyp="http://schemas.microsoft.com/office/drawing/2018/hyperlinkcolor" val="tx"/>
                    </a:ext>
                  </a:extLst>
                </a:hlinkClick>
              </a:rPr>
              <a:t>CC BY-NC</a:t>
            </a:r>
            <a:endParaRPr lang="it-IT" sz="700">
              <a:solidFill>
                <a:srgbClr val="FFFFFF"/>
              </a:solidFill>
            </a:endParaRPr>
          </a:p>
        </p:txBody>
      </p:sp>
    </p:spTree>
    <p:extLst>
      <p:ext uri="{BB962C8B-B14F-4D97-AF65-F5344CB8AC3E}">
        <p14:creationId xmlns:p14="http://schemas.microsoft.com/office/powerpoint/2010/main" val="502196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olo 1">
            <a:extLst>
              <a:ext uri="{FF2B5EF4-FFF2-40B4-BE49-F238E27FC236}">
                <a16:creationId xmlns:a16="http://schemas.microsoft.com/office/drawing/2014/main" id="{0D937A8C-6814-40AD-B7DC-A02AC97775EE}"/>
              </a:ext>
            </a:extLst>
          </p:cNvPr>
          <p:cNvSpPr>
            <a:spLocks noGrp="1"/>
          </p:cNvSpPr>
          <p:nvPr>
            <p:ph type="title"/>
          </p:nvPr>
        </p:nvSpPr>
        <p:spPr>
          <a:xfrm>
            <a:off x="774700" y="762000"/>
            <a:ext cx="3759200" cy="3340100"/>
          </a:xfrm>
        </p:spPr>
        <p:txBody>
          <a:bodyPr>
            <a:normAutofit fontScale="90000"/>
          </a:bodyPr>
          <a:lstStyle/>
          <a:p>
            <a:r>
              <a:rPr lang="it-IT" dirty="0">
                <a:solidFill>
                  <a:srgbClr val="FFFFFF"/>
                </a:solidFill>
              </a:rPr>
              <a:t>Verifica dei requisiti</a:t>
            </a:r>
            <a:br>
              <a:rPr lang="it-IT" dirty="0">
                <a:solidFill>
                  <a:srgbClr val="FFFFFF"/>
                </a:solidFill>
              </a:rPr>
            </a:br>
            <a:br>
              <a:rPr lang="it-IT" dirty="0">
                <a:solidFill>
                  <a:srgbClr val="FFFFFF"/>
                </a:solidFill>
              </a:rPr>
            </a:br>
            <a:r>
              <a:rPr lang="it-IT" dirty="0">
                <a:solidFill>
                  <a:srgbClr val="FFFFFF"/>
                </a:solidFill>
              </a:rPr>
              <a:t>e stipula del contratto d’appalto</a:t>
            </a:r>
            <a:br>
              <a:rPr lang="it-IT" dirty="0">
                <a:solidFill>
                  <a:srgbClr val="FFFFFF"/>
                </a:solidFill>
              </a:rPr>
            </a:br>
            <a:endParaRPr lang="it-IT" dirty="0">
              <a:solidFill>
                <a:srgbClr val="FFFFFF"/>
              </a:solidFill>
            </a:endParaRPr>
          </a:p>
        </p:txBody>
      </p:sp>
      <p:sp>
        <p:nvSpPr>
          <p:cNvPr id="15"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C4362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Immagine 4" descr="Immagine che contiene parete, cielo, bianco&#10;&#10;Descrizione generata automaticamente">
            <a:extLst>
              <a:ext uri="{FF2B5EF4-FFF2-40B4-BE49-F238E27FC236}">
                <a16:creationId xmlns:a16="http://schemas.microsoft.com/office/drawing/2014/main" id="{2DB440C8-4849-48C0-9A9E-58B0C4D06C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43076" y="2576076"/>
            <a:ext cx="1705848" cy="1705848"/>
          </a:xfrm>
          <a:prstGeom prst="rect">
            <a:avLst/>
          </a:prstGeom>
        </p:spPr>
      </p:pic>
      <p:sp>
        <p:nvSpPr>
          <p:cNvPr id="17"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Segnaposto contenuto 2">
            <a:extLst>
              <a:ext uri="{FF2B5EF4-FFF2-40B4-BE49-F238E27FC236}">
                <a16:creationId xmlns:a16="http://schemas.microsoft.com/office/drawing/2014/main" id="{6B999C3F-3CBF-4ADF-9D04-A88FD5C8D6EA}"/>
              </a:ext>
            </a:extLst>
          </p:cNvPr>
          <p:cNvSpPr>
            <a:spLocks noGrp="1"/>
          </p:cNvSpPr>
          <p:nvPr>
            <p:ph idx="1"/>
          </p:nvPr>
        </p:nvSpPr>
        <p:spPr>
          <a:xfrm>
            <a:off x="7658103" y="795548"/>
            <a:ext cx="3759198" cy="5275603"/>
          </a:xfrm>
        </p:spPr>
        <p:txBody>
          <a:bodyPr anchor="ctr">
            <a:normAutofit/>
          </a:bodyPr>
          <a:lstStyle/>
          <a:p>
            <a:r>
              <a:rPr lang="it-IT" sz="1700" dirty="0"/>
              <a:t>Si stipula quando l’assemblea delibera lavori di manutenzione alle parti strutturali o agli impianti condominiali . La disciplina dell’appalto è contemplata agli artt. 1655-1677 c.c. nel rispetto del testo unico sulla sicurezza </a:t>
            </a:r>
            <a:r>
              <a:rPr lang="it-IT" sz="1700" dirty="0" err="1"/>
              <a:t>D.Lgs</a:t>
            </a:r>
            <a:r>
              <a:rPr lang="it-IT" sz="1700" dirty="0"/>
              <a:t> 2008 n. 81 e </a:t>
            </a:r>
            <a:r>
              <a:rPr lang="it-IT" sz="1700" dirty="0" err="1"/>
              <a:t>succ</a:t>
            </a:r>
            <a:r>
              <a:rPr lang="it-IT" sz="1700" dirty="0"/>
              <a:t>. modifiche</a:t>
            </a:r>
          </a:p>
          <a:p>
            <a:r>
              <a:rPr lang="it-IT" sz="1700" dirty="0"/>
              <a:t>L’amministratore è obbligato a verificare i requisiti tecnico professionali della o delle imprese esecutrici dei lavori tramite evidenze documentali che non si possono fermare solo al Durc e alla certificazione della Camera di Commercio ma ci si deve spingere oltre</a:t>
            </a:r>
          </a:p>
          <a:p>
            <a:r>
              <a:rPr lang="it-IT" sz="1700" dirty="0"/>
              <a:t>DVR- DUVRI- POS</a:t>
            </a:r>
          </a:p>
        </p:txBody>
      </p:sp>
    </p:spTree>
    <p:extLst>
      <p:ext uri="{BB962C8B-B14F-4D97-AF65-F5344CB8AC3E}">
        <p14:creationId xmlns:p14="http://schemas.microsoft.com/office/powerpoint/2010/main" val="813659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D50340-B379-446E-B476-51E453177C7B}"/>
              </a:ext>
            </a:extLst>
          </p:cNvPr>
          <p:cNvSpPr>
            <a:spLocks noGrp="1"/>
          </p:cNvSpPr>
          <p:nvPr>
            <p:ph type="title"/>
          </p:nvPr>
        </p:nvSpPr>
        <p:spPr>
          <a:xfrm>
            <a:off x="870204" y="606564"/>
            <a:ext cx="10451592" cy="1325563"/>
          </a:xfrm>
        </p:spPr>
        <p:txBody>
          <a:bodyPr anchor="ctr">
            <a:normAutofit/>
          </a:bodyPr>
          <a:lstStyle/>
          <a:p>
            <a:r>
              <a:rPr lang="it-IT"/>
              <a:t>Quali sono i parametri per la verifica dell’idoneità tecnico professionale?</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egnaposto contenuto 2">
            <a:extLst>
              <a:ext uri="{FF2B5EF4-FFF2-40B4-BE49-F238E27FC236}">
                <a16:creationId xmlns:a16="http://schemas.microsoft.com/office/drawing/2014/main" id="{946A9299-3783-4B38-B868-295093D2B8B6}"/>
              </a:ext>
            </a:extLst>
          </p:cNvPr>
          <p:cNvGraphicFramePr>
            <a:graphicFrameLocks noGrp="1"/>
          </p:cNvGraphicFramePr>
          <p:nvPr>
            <p:ph idx="1"/>
            <p:extLst>
              <p:ext uri="{D42A27DB-BD31-4B8C-83A1-F6EECF244321}">
                <p14:modId xmlns:p14="http://schemas.microsoft.com/office/powerpoint/2010/main" val="3587882429"/>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056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741F276-C44E-44F4-ACB4-8672E3732473}"/>
              </a:ext>
            </a:extLst>
          </p:cNvPr>
          <p:cNvSpPr>
            <a:spLocks noGrp="1"/>
          </p:cNvSpPr>
          <p:nvPr>
            <p:ph type="title"/>
          </p:nvPr>
        </p:nvSpPr>
        <p:spPr>
          <a:xfrm>
            <a:off x="863029" y="1012004"/>
            <a:ext cx="3416158" cy="4795408"/>
          </a:xfrm>
        </p:spPr>
        <p:txBody>
          <a:bodyPr>
            <a:normAutofit/>
          </a:bodyPr>
          <a:lstStyle/>
          <a:p>
            <a:r>
              <a:rPr lang="it-IT" dirty="0">
                <a:solidFill>
                  <a:srgbClr val="FFFFFF"/>
                </a:solidFill>
              </a:rPr>
              <a:t>Documenti da richiedere</a:t>
            </a:r>
          </a:p>
        </p:txBody>
      </p:sp>
      <p:graphicFrame>
        <p:nvGraphicFramePr>
          <p:cNvPr id="16" name="Segnaposto contenuto 2">
            <a:extLst>
              <a:ext uri="{FF2B5EF4-FFF2-40B4-BE49-F238E27FC236}">
                <a16:creationId xmlns:a16="http://schemas.microsoft.com/office/drawing/2014/main" id="{6746EFD7-70D8-4923-BF83-CDE8A1F03643}"/>
              </a:ext>
            </a:extLst>
          </p:cNvPr>
          <p:cNvGraphicFramePr>
            <a:graphicFrameLocks noGrp="1"/>
          </p:cNvGraphicFramePr>
          <p:nvPr>
            <p:ph idx="1"/>
            <p:extLst>
              <p:ext uri="{D42A27DB-BD31-4B8C-83A1-F6EECF244321}">
                <p14:modId xmlns:p14="http://schemas.microsoft.com/office/powerpoint/2010/main" val="423696497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782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C89EEACC-CF53-43D0-BC7F-A845F066FCD5}"/>
              </a:ext>
            </a:extLst>
          </p:cNvPr>
          <p:cNvSpPr>
            <a:spLocks noGrp="1"/>
          </p:cNvSpPr>
          <p:nvPr>
            <p:ph type="title"/>
          </p:nvPr>
        </p:nvSpPr>
        <p:spPr>
          <a:xfrm>
            <a:off x="838200" y="811161"/>
            <a:ext cx="3335594" cy="5403370"/>
          </a:xfrm>
        </p:spPr>
        <p:txBody>
          <a:bodyPr>
            <a:normAutofit/>
          </a:bodyPr>
          <a:lstStyle/>
          <a:p>
            <a:r>
              <a:rPr lang="it-IT">
                <a:solidFill>
                  <a:srgbClr val="FFFFFF"/>
                </a:solidFill>
              </a:rPr>
              <a:t>L’ Assemblea </a:t>
            </a:r>
          </a:p>
        </p:txBody>
      </p:sp>
      <p:sp>
        <p:nvSpPr>
          <p:cNvPr id="30"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Segnaposto contenuto 2">
            <a:extLst>
              <a:ext uri="{FF2B5EF4-FFF2-40B4-BE49-F238E27FC236}">
                <a16:creationId xmlns:a16="http://schemas.microsoft.com/office/drawing/2014/main" id="{8A2E6299-DA3C-432D-92F3-4F835FDEC08A}"/>
              </a:ext>
            </a:extLst>
          </p:cNvPr>
          <p:cNvGraphicFramePr>
            <a:graphicFrameLocks noGrp="1"/>
          </p:cNvGraphicFramePr>
          <p:nvPr>
            <p:ph idx="1"/>
            <p:extLst>
              <p:ext uri="{D42A27DB-BD31-4B8C-83A1-F6EECF244321}">
                <p14:modId xmlns:p14="http://schemas.microsoft.com/office/powerpoint/2010/main" val="3482607583"/>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1761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5B1322E-523F-460B-BE42-E68CBA905CCC}"/>
              </a:ext>
            </a:extLst>
          </p:cNvPr>
          <p:cNvSpPr>
            <a:spLocks noGrp="1"/>
          </p:cNvSpPr>
          <p:nvPr>
            <p:ph type="title"/>
          </p:nvPr>
        </p:nvSpPr>
        <p:spPr>
          <a:xfrm>
            <a:off x="943277" y="712269"/>
            <a:ext cx="3370998" cy="5502264"/>
          </a:xfrm>
        </p:spPr>
        <p:txBody>
          <a:bodyPr>
            <a:normAutofit/>
          </a:bodyPr>
          <a:lstStyle/>
          <a:p>
            <a:r>
              <a:rPr lang="it-IT">
                <a:solidFill>
                  <a:srgbClr val="FFFFFF"/>
                </a:solidFill>
              </a:rPr>
              <a:t>Il contratto d’appalto: le clausole essenziali</a:t>
            </a:r>
          </a:p>
        </p:txBody>
      </p:sp>
      <p:cxnSp>
        <p:nvCxnSpPr>
          <p:cNvPr id="15"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2B70F87B-8D97-4A78-ACDB-4414FC65E184}"/>
              </a:ext>
            </a:extLst>
          </p:cNvPr>
          <p:cNvGraphicFramePr>
            <a:graphicFrameLocks noGrp="1"/>
          </p:cNvGraphicFramePr>
          <p:nvPr>
            <p:ph idx="1"/>
            <p:extLst>
              <p:ext uri="{D42A27DB-BD31-4B8C-83A1-F6EECF244321}">
                <p14:modId xmlns:p14="http://schemas.microsoft.com/office/powerpoint/2010/main" val="245242986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20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D3E5C2C-EF67-4591-AC6D-57F238729095}"/>
              </a:ext>
            </a:extLst>
          </p:cNvPr>
          <p:cNvSpPr>
            <a:spLocks noGrp="1"/>
          </p:cNvSpPr>
          <p:nvPr>
            <p:ph type="title"/>
          </p:nvPr>
        </p:nvSpPr>
        <p:spPr>
          <a:xfrm>
            <a:off x="863029" y="1012004"/>
            <a:ext cx="3416158" cy="4795408"/>
          </a:xfrm>
        </p:spPr>
        <p:txBody>
          <a:bodyPr>
            <a:normAutofit/>
          </a:bodyPr>
          <a:lstStyle/>
          <a:p>
            <a:r>
              <a:rPr lang="it-IT" dirty="0">
                <a:solidFill>
                  <a:srgbClr val="FFFFFF"/>
                </a:solidFill>
              </a:rPr>
              <a:t>Clausole essenziali: corrispettivo e divieto di subappalto</a:t>
            </a:r>
          </a:p>
        </p:txBody>
      </p:sp>
      <p:graphicFrame>
        <p:nvGraphicFramePr>
          <p:cNvPr id="44" name="Segnaposto contenuto 2">
            <a:extLst>
              <a:ext uri="{FF2B5EF4-FFF2-40B4-BE49-F238E27FC236}">
                <a16:creationId xmlns:a16="http://schemas.microsoft.com/office/drawing/2014/main" id="{E952B54B-1061-4167-983A-D1C197041B76}"/>
              </a:ext>
            </a:extLst>
          </p:cNvPr>
          <p:cNvGraphicFramePr>
            <a:graphicFrameLocks noGrp="1"/>
          </p:cNvGraphicFramePr>
          <p:nvPr>
            <p:ph idx="1"/>
            <p:extLst>
              <p:ext uri="{D42A27DB-BD31-4B8C-83A1-F6EECF244321}">
                <p14:modId xmlns:p14="http://schemas.microsoft.com/office/powerpoint/2010/main" val="370956640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2220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9C2D36C-5092-4AD3-A828-48144C900711}"/>
              </a:ext>
            </a:extLst>
          </p:cNvPr>
          <p:cNvSpPr>
            <a:spLocks noGrp="1"/>
          </p:cNvSpPr>
          <p:nvPr>
            <p:ph type="title"/>
          </p:nvPr>
        </p:nvSpPr>
        <p:spPr>
          <a:xfrm>
            <a:off x="774700" y="762000"/>
            <a:ext cx="3595973" cy="3018430"/>
          </a:xfrm>
        </p:spPr>
        <p:txBody>
          <a:bodyPr>
            <a:normAutofit/>
          </a:bodyPr>
          <a:lstStyle/>
          <a:p>
            <a:r>
              <a:rPr lang="it-IT">
                <a:solidFill>
                  <a:srgbClr val="FFFFFF"/>
                </a:solidFill>
              </a:rPr>
              <a:t>I materiali</a:t>
            </a:r>
          </a:p>
        </p:txBody>
      </p:sp>
      <p:sp>
        <p:nvSpPr>
          <p:cNvPr id="31" name="Rectangle 2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17" name="Segnaposto contenuto 2">
            <a:extLst>
              <a:ext uri="{FF2B5EF4-FFF2-40B4-BE49-F238E27FC236}">
                <a16:creationId xmlns:a16="http://schemas.microsoft.com/office/drawing/2014/main" id="{C4771A7A-B03C-43C4-A54C-96A85901B056}"/>
              </a:ext>
            </a:extLst>
          </p:cNvPr>
          <p:cNvSpPr>
            <a:spLocks noGrp="1"/>
          </p:cNvSpPr>
          <p:nvPr>
            <p:ph idx="1"/>
          </p:nvPr>
        </p:nvSpPr>
        <p:spPr>
          <a:xfrm>
            <a:off x="5259592" y="909143"/>
            <a:ext cx="4007581" cy="5029586"/>
          </a:xfrm>
        </p:spPr>
        <p:txBody>
          <a:bodyPr anchor="ctr">
            <a:normAutofit lnSpcReduction="10000"/>
          </a:bodyPr>
          <a:lstStyle/>
          <a:p>
            <a:r>
              <a:rPr lang="it-IT" sz="2200" dirty="0"/>
              <a:t>Quelli necessari a compiere l’opera devono essere forniti dall’appaltatore</a:t>
            </a:r>
          </a:p>
          <a:p>
            <a:r>
              <a:rPr lang="it-IT" sz="2200" dirty="0"/>
              <a:t>Possono anche essere forniti dal committente in tale caso lo stoccaggio e il deterioramento dell’opera è a suo carico </a:t>
            </a:r>
          </a:p>
          <a:p>
            <a:r>
              <a:rPr lang="it-IT" sz="2200" dirty="0"/>
              <a:t>Se i materiali forniti dal committente  sono difettosi l’appaltatore è  tenuto a darne pronto avviso al committente per separare le proprie responsabilità dall’esito negativo dell’esecuzione dei lavori</a:t>
            </a:r>
          </a:p>
          <a:p>
            <a:pPr marL="0" indent="0">
              <a:buNone/>
            </a:pPr>
            <a:r>
              <a:rPr lang="it-IT" sz="2200" dirty="0"/>
              <a:t> </a:t>
            </a:r>
          </a:p>
        </p:txBody>
      </p:sp>
      <p:sp>
        <p:nvSpPr>
          <p:cNvPr id="32" name="Rectangle 2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5866" y="450221"/>
            <a:ext cx="1868033" cy="3603165"/>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4E6CF374-E37C-4B78-8BE3-ECEE6F5476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6105" y="4214253"/>
            <a:ext cx="2173848" cy="2173848"/>
          </a:xfrm>
          <a:prstGeom prst="rect">
            <a:avLst/>
          </a:prstGeom>
        </p:spPr>
      </p:pic>
      <p:sp>
        <p:nvSpPr>
          <p:cNvPr id="33" name="Rectangle 27">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3746" y="4214253"/>
            <a:ext cx="1868033" cy="217384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365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olo 1">
            <a:extLst>
              <a:ext uri="{FF2B5EF4-FFF2-40B4-BE49-F238E27FC236}">
                <a16:creationId xmlns:a16="http://schemas.microsoft.com/office/drawing/2014/main" id="{D7689C64-5D30-43E2-B18D-B683E7B06618}"/>
              </a:ext>
            </a:extLst>
          </p:cNvPr>
          <p:cNvSpPr>
            <a:spLocks noGrp="1"/>
          </p:cNvSpPr>
          <p:nvPr>
            <p:ph type="title"/>
          </p:nvPr>
        </p:nvSpPr>
        <p:spPr>
          <a:xfrm>
            <a:off x="774700" y="762000"/>
            <a:ext cx="3759200" cy="3340100"/>
          </a:xfrm>
        </p:spPr>
        <p:txBody>
          <a:bodyPr>
            <a:normAutofit/>
          </a:bodyPr>
          <a:lstStyle/>
          <a:p>
            <a:r>
              <a:rPr lang="it-IT" sz="2400" dirty="0">
                <a:solidFill>
                  <a:srgbClr val="FFFFFF"/>
                </a:solidFill>
              </a:rPr>
              <a:t>L’Amministratore committente è il PROFESSIONISTA che sta al centro delle attività fondamentali dell’appalto a tutela del patrimonio immobiliare e della sicurezza in senso lato</a:t>
            </a:r>
            <a:br>
              <a:rPr lang="it-IT" sz="2400" dirty="0">
                <a:solidFill>
                  <a:srgbClr val="FFFFFF"/>
                </a:solidFill>
              </a:rPr>
            </a:br>
            <a:endParaRPr lang="it-IT" sz="2400" dirty="0">
              <a:solidFill>
                <a:srgbClr val="FFFFFF"/>
              </a:solidFill>
            </a:endParaRPr>
          </a:p>
        </p:txBody>
      </p:sp>
      <p:sp>
        <p:nvSpPr>
          <p:cNvPr id="23" name="Rectangle 2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E4B8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5" name="Immagine 14" descr="Immagine che contiene persona, uomo, tuta, tavolo&#10;&#10;Descrizione generata automaticamente">
            <a:extLst>
              <a:ext uri="{FF2B5EF4-FFF2-40B4-BE49-F238E27FC236}">
                <a16:creationId xmlns:a16="http://schemas.microsoft.com/office/drawing/2014/main" id="{291123B3-A29C-40E2-8092-1A1672A5D8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963" r="18337" b="-5"/>
          <a:stretch/>
        </p:blipFill>
        <p:spPr>
          <a:xfrm>
            <a:off x="5048949" y="2502049"/>
            <a:ext cx="2107497" cy="1866294"/>
          </a:xfrm>
          <a:prstGeom prst="rect">
            <a:avLst/>
          </a:prstGeom>
        </p:spPr>
      </p:pic>
      <p:sp>
        <p:nvSpPr>
          <p:cNvPr id="25" name="Rectangle 2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rgbClr val="59414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7567" y="450221"/>
            <a:ext cx="440551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egnaposto contenuto 9">
            <a:extLst>
              <a:ext uri="{FF2B5EF4-FFF2-40B4-BE49-F238E27FC236}">
                <a16:creationId xmlns:a16="http://schemas.microsoft.com/office/drawing/2014/main" id="{71D56A7C-21A6-45A0-B429-B1440C729B62}"/>
              </a:ext>
            </a:extLst>
          </p:cNvPr>
          <p:cNvSpPr>
            <a:spLocks noGrp="1"/>
          </p:cNvSpPr>
          <p:nvPr>
            <p:ph idx="1"/>
          </p:nvPr>
        </p:nvSpPr>
        <p:spPr>
          <a:xfrm>
            <a:off x="7658103" y="458921"/>
            <a:ext cx="3759198" cy="5940157"/>
          </a:xfrm>
        </p:spPr>
        <p:txBody>
          <a:bodyPr anchor="ctr">
            <a:normAutofit/>
          </a:bodyPr>
          <a:lstStyle/>
          <a:p>
            <a:pPr marL="0" indent="0">
              <a:buNone/>
            </a:pPr>
            <a:endParaRPr lang="it-IT" sz="2000" dirty="0"/>
          </a:p>
          <a:p>
            <a:r>
              <a:rPr lang="it-IT" sz="2000" dirty="0"/>
              <a:t>Sottoscrive i contratti con l’impresa ed i professionisti</a:t>
            </a:r>
          </a:p>
          <a:p>
            <a:r>
              <a:rPr lang="it-IT" sz="2000" dirty="0"/>
              <a:t>Cura gli aspetti economici dell’intervento;</a:t>
            </a:r>
          </a:p>
          <a:p>
            <a:r>
              <a:rPr lang="it-IT" sz="2000" dirty="0"/>
              <a:t>Provvede al riparto delle somme, al reperimento delle stesse. Redige il bilancio finale.</a:t>
            </a:r>
          </a:p>
          <a:p>
            <a:r>
              <a:rPr lang="it-IT" sz="2000" dirty="0"/>
              <a:t>Provvede alle comunicazioni all’Agenzia delle entrate</a:t>
            </a:r>
          </a:p>
          <a:p>
            <a:r>
              <a:rPr lang="it-IT" sz="2000" dirty="0"/>
              <a:t>Cura i rapporti con tutte le componenti coinvolte e ne verifica i requisiti</a:t>
            </a:r>
          </a:p>
          <a:p>
            <a:r>
              <a:rPr lang="it-IT" sz="2000" dirty="0"/>
              <a:t>Cura i rapporti con la P.A.</a:t>
            </a:r>
          </a:p>
          <a:p>
            <a:r>
              <a:rPr lang="it-IT" sz="2000" dirty="0"/>
              <a:t>E’ garante della sicurezza</a:t>
            </a:r>
          </a:p>
          <a:p>
            <a:r>
              <a:rPr lang="it-IT" sz="2000" dirty="0"/>
              <a:t>E’ TRASPAENTE – EFFICACE -EFFICENTE</a:t>
            </a:r>
          </a:p>
        </p:txBody>
      </p:sp>
    </p:spTree>
    <p:extLst>
      <p:ext uri="{BB962C8B-B14F-4D97-AF65-F5344CB8AC3E}">
        <p14:creationId xmlns:p14="http://schemas.microsoft.com/office/powerpoint/2010/main" val="1552140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A5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CB0AB27-968F-4DF8-84EA-6715276FF5D0}"/>
              </a:ext>
            </a:extLst>
          </p:cNvPr>
          <p:cNvSpPr>
            <a:spLocks noGrp="1"/>
          </p:cNvSpPr>
          <p:nvPr>
            <p:ph type="title"/>
          </p:nvPr>
        </p:nvSpPr>
        <p:spPr>
          <a:xfrm>
            <a:off x="524256" y="4767072"/>
            <a:ext cx="6594189" cy="1625210"/>
          </a:xfrm>
        </p:spPr>
        <p:txBody>
          <a:bodyPr>
            <a:normAutofit fontScale="90000"/>
          </a:bodyPr>
          <a:lstStyle/>
          <a:p>
            <a:pPr algn="r"/>
            <a:r>
              <a:rPr lang="it-IT" dirty="0">
                <a:solidFill>
                  <a:srgbClr val="FFFFFF"/>
                </a:solidFill>
              </a:rPr>
              <a:t>….la culpa in </a:t>
            </a:r>
            <a:r>
              <a:rPr lang="it-IT" dirty="0" err="1">
                <a:solidFill>
                  <a:srgbClr val="FFFFFF"/>
                </a:solidFill>
              </a:rPr>
              <a:t>eligendo</a:t>
            </a:r>
            <a:r>
              <a:rPr lang="it-IT" dirty="0">
                <a:solidFill>
                  <a:srgbClr val="FFFFFF"/>
                </a:solidFill>
              </a:rPr>
              <a:t> (2049 c.c.) e in vigilando (2048 c.c.):  </a:t>
            </a:r>
          </a:p>
        </p:txBody>
      </p:sp>
      <p:pic>
        <p:nvPicPr>
          <p:cNvPr id="5" name="Immagine 4" descr="Immagine che contiene cielo, animale, esterni, uccello&#10;&#10;Descrizione generata automaticamente">
            <a:extLst>
              <a:ext uri="{FF2B5EF4-FFF2-40B4-BE49-F238E27FC236}">
                <a16:creationId xmlns:a16="http://schemas.microsoft.com/office/drawing/2014/main" id="{D86703B1-7B11-4CEA-A57E-7D46AAB2D85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193" r="1" b="7721"/>
          <a:stretch/>
        </p:blipFill>
        <p:spPr>
          <a:xfrm>
            <a:off x="292197" y="285554"/>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2FE07103-ECE2-4A27-8009-BB3E9029F856}"/>
              </a:ext>
            </a:extLst>
          </p:cNvPr>
          <p:cNvSpPr>
            <a:spLocks noGrp="1"/>
          </p:cNvSpPr>
          <p:nvPr>
            <p:ph idx="1"/>
          </p:nvPr>
        </p:nvSpPr>
        <p:spPr>
          <a:xfrm>
            <a:off x="8029319" y="917725"/>
            <a:ext cx="3424739" cy="4852362"/>
          </a:xfrm>
        </p:spPr>
        <p:txBody>
          <a:bodyPr anchor="ctr">
            <a:normAutofit/>
          </a:bodyPr>
          <a:lstStyle/>
          <a:p>
            <a:r>
              <a:rPr lang="it-IT" sz="1600" dirty="0">
                <a:solidFill>
                  <a:srgbClr val="FFFFFF"/>
                </a:solidFill>
              </a:rPr>
              <a:t>1) la culpa in </a:t>
            </a:r>
            <a:r>
              <a:rPr lang="it-IT" sz="1600" dirty="0" err="1">
                <a:solidFill>
                  <a:srgbClr val="FFFFFF"/>
                </a:solidFill>
              </a:rPr>
              <a:t>eligendo</a:t>
            </a:r>
            <a:r>
              <a:rPr lang="it-IT" sz="1600" dirty="0">
                <a:solidFill>
                  <a:srgbClr val="FFFFFF"/>
                </a:solidFill>
              </a:rPr>
              <a:t> per essere stata affidata l'opera ad un'impresa assolutamente inidonea;</a:t>
            </a:r>
          </a:p>
          <a:p>
            <a:pPr marL="0" indent="0">
              <a:buNone/>
            </a:pPr>
            <a:endParaRPr lang="it-IT" sz="1600" dirty="0">
              <a:solidFill>
                <a:srgbClr val="FFFFFF"/>
              </a:solidFill>
            </a:endParaRPr>
          </a:p>
          <a:p>
            <a:r>
              <a:rPr lang="it-IT" sz="1600" dirty="0">
                <a:solidFill>
                  <a:srgbClr val="FFFFFF"/>
                </a:solidFill>
              </a:rPr>
              <a:t>2)la culpa in vigilando: quando l'appaltatore, in base ai patti contrattuali, sia stato un semplice esecutore degli ordini del committente, agendo quale "</a:t>
            </a:r>
            <a:r>
              <a:rPr lang="it-IT" sz="1600" dirty="0" err="1">
                <a:solidFill>
                  <a:srgbClr val="FFFFFF"/>
                </a:solidFill>
              </a:rPr>
              <a:t>nudus</a:t>
            </a:r>
            <a:r>
              <a:rPr lang="it-IT" sz="1600" dirty="0">
                <a:solidFill>
                  <a:srgbClr val="FFFFFF"/>
                </a:solidFill>
              </a:rPr>
              <a:t> </a:t>
            </a:r>
            <a:r>
              <a:rPr lang="it-IT" sz="1600" dirty="0" err="1">
                <a:solidFill>
                  <a:srgbClr val="FFFFFF"/>
                </a:solidFill>
              </a:rPr>
              <a:t>minister</a:t>
            </a:r>
            <a:r>
              <a:rPr lang="it-IT" sz="1600" dirty="0">
                <a:solidFill>
                  <a:srgbClr val="FFFFFF"/>
                </a:solidFill>
              </a:rPr>
              <a:t>»; </a:t>
            </a:r>
          </a:p>
          <a:p>
            <a:r>
              <a:rPr lang="it-IT" sz="1600" dirty="0">
                <a:solidFill>
                  <a:srgbClr val="FFFFFF"/>
                </a:solidFill>
              </a:rPr>
              <a:t>ovvero, infine, quando il committente si sia di fatto ingerito nell'esecuzione dell'appalto</a:t>
            </a:r>
          </a:p>
          <a:p>
            <a:endParaRPr lang="it-IT" sz="1600" dirty="0">
              <a:solidFill>
                <a:srgbClr val="FFFFFF"/>
              </a:solidFill>
            </a:endParaRPr>
          </a:p>
          <a:p>
            <a:r>
              <a:rPr lang="it-IT" sz="1600" dirty="0">
                <a:solidFill>
                  <a:srgbClr val="FFFFFF"/>
                </a:solidFill>
              </a:rPr>
              <a:t>3</a:t>
            </a:r>
            <a:r>
              <a:rPr lang="it-IT" sz="1800" u="sng" dirty="0">
                <a:solidFill>
                  <a:srgbClr val="FFFFFF"/>
                </a:solidFill>
              </a:rPr>
              <a:t>) art. 40 II c     c.p. Non impedire un evento, che si ha l’obbligo giuridico di impedire, equivale a cagionarlo</a:t>
            </a:r>
            <a:r>
              <a:rPr lang="it-IT" sz="1600" dirty="0">
                <a:solidFill>
                  <a:srgbClr val="FFFFFF"/>
                </a:solidFill>
              </a:rPr>
              <a:t>.</a:t>
            </a:r>
          </a:p>
        </p:txBody>
      </p:sp>
    </p:spTree>
    <p:extLst>
      <p:ext uri="{BB962C8B-B14F-4D97-AF65-F5344CB8AC3E}">
        <p14:creationId xmlns:p14="http://schemas.microsoft.com/office/powerpoint/2010/main" val="3818112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5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7DF738A-FC62-4CB5-AED0-796A8761516D}"/>
              </a:ext>
            </a:extLst>
          </p:cNvPr>
          <p:cNvSpPr>
            <a:spLocks noGrp="1"/>
          </p:cNvSpPr>
          <p:nvPr>
            <p:ph type="title"/>
          </p:nvPr>
        </p:nvSpPr>
        <p:spPr>
          <a:xfrm>
            <a:off x="524256" y="4767072"/>
            <a:ext cx="6594189" cy="1625210"/>
          </a:xfrm>
        </p:spPr>
        <p:txBody>
          <a:bodyPr>
            <a:normAutofit/>
          </a:bodyPr>
          <a:lstStyle/>
          <a:p>
            <a:pPr algn="r"/>
            <a:r>
              <a:rPr lang="it-IT">
                <a:solidFill>
                  <a:srgbClr val="FFFFFF"/>
                </a:solidFill>
              </a:rPr>
              <a:t>Artt.1662-1665-1666 c.c.</a:t>
            </a:r>
          </a:p>
        </p:txBody>
      </p:sp>
      <p:pic>
        <p:nvPicPr>
          <p:cNvPr id="9" name="Segnaposto contenuto 4" descr="Immagine che contiene cielo, persona, esterni, uomo&#10;&#10;Descrizione generata automaticamente">
            <a:extLst>
              <a:ext uri="{FF2B5EF4-FFF2-40B4-BE49-F238E27FC236}">
                <a16:creationId xmlns:a16="http://schemas.microsoft.com/office/drawing/2014/main" id="{FA8FFD0D-D0AA-43A6-9DB8-5A20064B38A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1001" r="1" b="5105"/>
          <a:stretch/>
        </p:blipFill>
        <p:spPr>
          <a:xfrm>
            <a:off x="327547" y="321733"/>
            <a:ext cx="7058306" cy="4107392"/>
          </a:xfrm>
          <a:prstGeom prst="rect">
            <a:avLst/>
          </a:prstGeom>
        </p:spPr>
      </p:pic>
      <p:sp>
        <p:nvSpPr>
          <p:cNvPr id="26" name="Rectangle 2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6D0C83D3-DFA6-40FB-89F9-EEE01CFE4CE7}"/>
              </a:ext>
            </a:extLst>
          </p:cNvPr>
          <p:cNvSpPr>
            <a:spLocks noGrp="1"/>
          </p:cNvSpPr>
          <p:nvPr>
            <p:ph idx="1"/>
          </p:nvPr>
        </p:nvSpPr>
        <p:spPr>
          <a:xfrm>
            <a:off x="8029319" y="917725"/>
            <a:ext cx="3424739" cy="4852362"/>
          </a:xfrm>
        </p:spPr>
        <p:txBody>
          <a:bodyPr anchor="ctr">
            <a:normAutofit/>
          </a:bodyPr>
          <a:lstStyle/>
          <a:p>
            <a:r>
              <a:rPr lang="en-US" sz="2000" dirty="0" err="1">
                <a:solidFill>
                  <a:srgbClr val="FFFFFF"/>
                </a:solidFill>
              </a:rPr>
              <a:t>Verifica</a:t>
            </a:r>
            <a:r>
              <a:rPr lang="en-US" sz="2000" dirty="0">
                <a:solidFill>
                  <a:srgbClr val="FFFFFF"/>
                </a:solidFill>
              </a:rPr>
              <a:t> </a:t>
            </a:r>
            <a:r>
              <a:rPr lang="en-US" sz="2000" dirty="0" err="1">
                <a:solidFill>
                  <a:srgbClr val="FFFFFF"/>
                </a:solidFill>
              </a:rPr>
              <a:t>nel</a:t>
            </a:r>
            <a:r>
              <a:rPr lang="en-US" sz="2000" dirty="0">
                <a:solidFill>
                  <a:srgbClr val="FFFFFF"/>
                </a:solidFill>
              </a:rPr>
              <a:t> </a:t>
            </a:r>
            <a:r>
              <a:rPr lang="en-US" sz="2000" dirty="0" err="1">
                <a:solidFill>
                  <a:srgbClr val="FFFFFF"/>
                </a:solidFill>
              </a:rPr>
              <a:t>corso</a:t>
            </a:r>
            <a:r>
              <a:rPr lang="en-US" sz="2000" dirty="0">
                <a:solidFill>
                  <a:srgbClr val="FFFFFF"/>
                </a:solidFill>
              </a:rPr>
              <a:t> di </a:t>
            </a:r>
            <a:r>
              <a:rPr lang="en-US" sz="2000" dirty="0" err="1">
                <a:solidFill>
                  <a:srgbClr val="FFFFFF"/>
                </a:solidFill>
              </a:rPr>
              <a:t>esecuzione</a:t>
            </a:r>
            <a:r>
              <a:rPr lang="en-US" sz="2000" dirty="0">
                <a:solidFill>
                  <a:srgbClr val="FFFFFF"/>
                </a:solidFill>
              </a:rPr>
              <a:t> </a:t>
            </a:r>
            <a:r>
              <a:rPr lang="en-US" sz="2000" dirty="0" err="1">
                <a:solidFill>
                  <a:srgbClr val="FFFFFF"/>
                </a:solidFill>
              </a:rPr>
              <a:t>dell’opera</a:t>
            </a:r>
            <a:endParaRPr lang="en-US" sz="2000" dirty="0">
              <a:solidFill>
                <a:srgbClr val="FFFFFF"/>
              </a:solidFill>
            </a:endParaRPr>
          </a:p>
          <a:p>
            <a:r>
              <a:rPr lang="en-US" sz="2000" dirty="0" err="1">
                <a:solidFill>
                  <a:srgbClr val="FFFFFF"/>
                </a:solidFill>
              </a:rPr>
              <a:t>Verifica</a:t>
            </a:r>
            <a:r>
              <a:rPr lang="en-US" sz="2000" dirty="0">
                <a:solidFill>
                  <a:srgbClr val="FFFFFF"/>
                </a:solidFill>
              </a:rPr>
              <a:t> e </a:t>
            </a:r>
            <a:r>
              <a:rPr lang="en-US" sz="2000" dirty="0" err="1">
                <a:solidFill>
                  <a:srgbClr val="FFFFFF"/>
                </a:solidFill>
              </a:rPr>
              <a:t>pagamento</a:t>
            </a:r>
            <a:r>
              <a:rPr lang="en-US" sz="2000" dirty="0">
                <a:solidFill>
                  <a:srgbClr val="FFFFFF"/>
                </a:solidFill>
              </a:rPr>
              <a:t> </a:t>
            </a:r>
            <a:r>
              <a:rPr lang="en-US" sz="2000" dirty="0" err="1">
                <a:solidFill>
                  <a:srgbClr val="FFFFFF"/>
                </a:solidFill>
              </a:rPr>
              <a:t>dell’opera</a:t>
            </a:r>
            <a:r>
              <a:rPr lang="en-US" sz="2000" dirty="0">
                <a:solidFill>
                  <a:srgbClr val="FFFFFF"/>
                </a:solidFill>
              </a:rPr>
              <a:t> (</a:t>
            </a:r>
            <a:r>
              <a:rPr lang="en-US" sz="2000" dirty="0" err="1">
                <a:solidFill>
                  <a:srgbClr val="FFFFFF"/>
                </a:solidFill>
              </a:rPr>
              <a:t>alla</a:t>
            </a:r>
            <a:r>
              <a:rPr lang="en-US" sz="2000" dirty="0">
                <a:solidFill>
                  <a:srgbClr val="FFFFFF"/>
                </a:solidFill>
              </a:rPr>
              <a:t> </a:t>
            </a:r>
            <a:r>
              <a:rPr lang="en-US" sz="2000" dirty="0" err="1">
                <a:solidFill>
                  <a:srgbClr val="FFFFFF"/>
                </a:solidFill>
              </a:rPr>
              <a:t>consegna</a:t>
            </a:r>
            <a:r>
              <a:rPr lang="en-US" sz="2000" dirty="0">
                <a:solidFill>
                  <a:srgbClr val="FFFFFF"/>
                </a:solidFill>
              </a:rPr>
              <a:t>)</a:t>
            </a:r>
          </a:p>
          <a:p>
            <a:r>
              <a:rPr lang="en-US" sz="2000" dirty="0" err="1">
                <a:solidFill>
                  <a:srgbClr val="FFFFFF"/>
                </a:solidFill>
              </a:rPr>
              <a:t>Verifica</a:t>
            </a:r>
            <a:r>
              <a:rPr lang="en-US" sz="2000" dirty="0">
                <a:solidFill>
                  <a:srgbClr val="FFFFFF"/>
                </a:solidFill>
              </a:rPr>
              <a:t> e </a:t>
            </a:r>
            <a:r>
              <a:rPr lang="en-US" sz="2000" dirty="0" err="1">
                <a:solidFill>
                  <a:srgbClr val="FFFFFF"/>
                </a:solidFill>
              </a:rPr>
              <a:t>pagamento</a:t>
            </a:r>
            <a:r>
              <a:rPr lang="en-US" sz="2000" dirty="0">
                <a:solidFill>
                  <a:srgbClr val="FFFFFF"/>
                </a:solidFill>
              </a:rPr>
              <a:t> di </a:t>
            </a:r>
            <a:r>
              <a:rPr lang="en-US" sz="2000" dirty="0" err="1">
                <a:solidFill>
                  <a:srgbClr val="FFFFFF"/>
                </a:solidFill>
              </a:rPr>
              <a:t>singole</a:t>
            </a:r>
            <a:r>
              <a:rPr lang="en-US" sz="2000" dirty="0">
                <a:solidFill>
                  <a:srgbClr val="FFFFFF"/>
                </a:solidFill>
              </a:rPr>
              <a:t> partite  </a:t>
            </a:r>
          </a:p>
        </p:txBody>
      </p:sp>
      <p:sp>
        <p:nvSpPr>
          <p:cNvPr id="6" name="CasellaDiTesto 5">
            <a:extLst>
              <a:ext uri="{FF2B5EF4-FFF2-40B4-BE49-F238E27FC236}">
                <a16:creationId xmlns:a16="http://schemas.microsoft.com/office/drawing/2014/main" id="{62039D8C-46E6-467D-AFD8-CF68A4885470}"/>
              </a:ext>
            </a:extLst>
          </p:cNvPr>
          <p:cNvSpPr txBox="1"/>
          <p:nvPr/>
        </p:nvSpPr>
        <p:spPr>
          <a:xfrm>
            <a:off x="4692488" y="4229070"/>
            <a:ext cx="2693365"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www.firenzepost.it/2016/10/09/volterrapi-lite-con-un-cacciatore-proprietaria-del-terreno-ferita-alla-testa/">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it-IT" sz="700">
              <a:solidFill>
                <a:srgbClr val="FFFFFF"/>
              </a:solidFill>
            </a:endParaRPr>
          </a:p>
        </p:txBody>
      </p:sp>
    </p:spTree>
    <p:extLst>
      <p:ext uri="{BB962C8B-B14F-4D97-AF65-F5344CB8AC3E}">
        <p14:creationId xmlns:p14="http://schemas.microsoft.com/office/powerpoint/2010/main" val="4286927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Segnaposto contenuto 4" descr="Immagine che contiene persona, interni, uomo&#10;&#10;Descrizione generata automaticamente">
            <a:extLst>
              <a:ext uri="{FF2B5EF4-FFF2-40B4-BE49-F238E27FC236}">
                <a16:creationId xmlns:a16="http://schemas.microsoft.com/office/drawing/2014/main" id="{AF73DBCD-947C-42FD-B8F6-BC36C302D7B2}"/>
              </a:ext>
            </a:extLst>
          </p:cNvPr>
          <p:cNvPicPr>
            <a:picLocks noGrp="1" noChangeAspect="1"/>
          </p:cNvPicPr>
          <p:nvPr>
            <p:ph idx="1"/>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5730"/>
          <a:stretch/>
        </p:blipFill>
        <p:spPr>
          <a:xfrm>
            <a:off x="20" y="1"/>
            <a:ext cx="12191980" cy="6857999"/>
          </a:xfrm>
          <a:prstGeom prst="rect">
            <a:avLst/>
          </a:prstGeom>
        </p:spPr>
      </p:pic>
      <p:sp>
        <p:nvSpPr>
          <p:cNvPr id="2" name="Titolo 1">
            <a:extLst>
              <a:ext uri="{FF2B5EF4-FFF2-40B4-BE49-F238E27FC236}">
                <a16:creationId xmlns:a16="http://schemas.microsoft.com/office/drawing/2014/main" id="{D259366F-B159-4BDA-A1FB-1FC31B7C4FF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5100">
                <a:solidFill>
                  <a:srgbClr val="FFFFFF"/>
                </a:solidFill>
              </a:rPr>
              <a:t>L’amministratore immobiliare</a:t>
            </a:r>
            <a:br>
              <a:rPr lang="en-US" sz="5100">
                <a:solidFill>
                  <a:srgbClr val="FFFFFF"/>
                </a:solidFill>
              </a:rPr>
            </a:br>
            <a:r>
              <a:rPr lang="en-US" sz="5100">
                <a:solidFill>
                  <a:srgbClr val="FFFFFF"/>
                </a:solidFill>
              </a:rPr>
              <a:t>manager </a:t>
            </a:r>
            <a:br>
              <a:rPr lang="en-US" sz="5100">
                <a:solidFill>
                  <a:srgbClr val="FFFFFF"/>
                </a:solidFill>
              </a:rPr>
            </a:br>
            <a:r>
              <a:rPr lang="en-US" sz="5100">
                <a:solidFill>
                  <a:srgbClr val="FFFFFF"/>
                </a:solidFill>
              </a:rPr>
              <a:t>professionista multidisciplinare</a:t>
            </a:r>
            <a:br>
              <a:rPr lang="en-US" sz="5100">
                <a:solidFill>
                  <a:srgbClr val="FFFFFF"/>
                </a:solidFill>
              </a:rPr>
            </a:br>
            <a:endParaRPr lang="en-US" sz="5100" dirty="0">
              <a:solidFill>
                <a:srgbClr val="FFFFFF"/>
              </a:solidFill>
            </a:endParaRPr>
          </a:p>
        </p:txBody>
      </p:sp>
      <p:pic>
        <p:nvPicPr>
          <p:cNvPr id="5" name="Segnaposto contenuto 4" descr="Immagine che contiene persona, interni, uomo&#10;&#10;Descrizione generata automaticamente">
            <a:extLst>
              <a:ext uri="{FF2B5EF4-FFF2-40B4-BE49-F238E27FC236}">
                <a16:creationId xmlns:a16="http://schemas.microsoft.com/office/drawing/2014/main" id="{EBB81B04-F8C8-4812-81C6-AF0FD709FB6D}"/>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5730"/>
          <a:stretch/>
        </p:blipFill>
        <p:spPr>
          <a:xfrm>
            <a:off x="20" y="-1"/>
            <a:ext cx="12191980" cy="6857999"/>
          </a:xfrm>
          <a:prstGeom prst="rect">
            <a:avLst/>
          </a:prstGeom>
        </p:spPr>
      </p:pic>
    </p:spTree>
    <p:extLst>
      <p:ext uri="{BB962C8B-B14F-4D97-AF65-F5344CB8AC3E}">
        <p14:creationId xmlns:p14="http://schemas.microsoft.com/office/powerpoint/2010/main" val="4091833881"/>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331775-F576-4BEE-B376-0B3176BA3D71}"/>
              </a:ext>
            </a:extLst>
          </p:cNvPr>
          <p:cNvSpPr>
            <a:spLocks noGrp="1"/>
          </p:cNvSpPr>
          <p:nvPr>
            <p:ph type="title"/>
          </p:nvPr>
        </p:nvSpPr>
        <p:spPr>
          <a:xfrm>
            <a:off x="801098" y="-493684"/>
            <a:ext cx="5277333" cy="2508492"/>
          </a:xfrm>
        </p:spPr>
        <p:txBody>
          <a:bodyPr>
            <a:normAutofit/>
          </a:bodyPr>
          <a:lstStyle/>
          <a:p>
            <a:r>
              <a:rPr lang="it-IT" sz="3700" dirty="0"/>
              <a:t>Art. 2 </a:t>
            </a:r>
            <a:r>
              <a:rPr lang="it-IT" sz="3700" dirty="0" err="1"/>
              <a:t>lex</a:t>
            </a:r>
            <a:r>
              <a:rPr lang="it-IT" sz="3700" dirty="0"/>
              <a:t> 4 2013    n. 3 La formazione permanente</a:t>
            </a:r>
          </a:p>
        </p:txBody>
      </p:sp>
      <p:sp>
        <p:nvSpPr>
          <p:cNvPr id="3" name="Segnaposto contenuto 2">
            <a:extLst>
              <a:ext uri="{FF2B5EF4-FFF2-40B4-BE49-F238E27FC236}">
                <a16:creationId xmlns:a16="http://schemas.microsoft.com/office/drawing/2014/main" id="{5C947E93-5912-488B-9FB8-CC9BE193F33D}"/>
              </a:ext>
            </a:extLst>
          </p:cNvPr>
          <p:cNvSpPr>
            <a:spLocks noGrp="1"/>
          </p:cNvSpPr>
          <p:nvPr>
            <p:ph idx="1"/>
          </p:nvPr>
        </p:nvSpPr>
        <p:spPr>
          <a:xfrm>
            <a:off x="823112" y="1649048"/>
            <a:ext cx="5272888" cy="4751752"/>
          </a:xfrm>
        </p:spPr>
        <p:txBody>
          <a:bodyPr anchor="t">
            <a:noAutofit/>
          </a:bodyPr>
          <a:lstStyle/>
          <a:p>
            <a:pPr marL="0" indent="0">
              <a:buNone/>
            </a:pPr>
            <a:r>
              <a:rPr lang="it-IT" sz="4400" dirty="0"/>
              <a:t>Le associazioni professionali </a:t>
            </a:r>
            <a:r>
              <a:rPr lang="it-IT" sz="2400" dirty="0"/>
              <a:t>promuovono, anche attraverso specifiche iniziative, la formazione permanente dei propri iscritti, adottano un codice di condotta ai sensi dell'art. 27-bis del codice del consumo, di cui al decreto legislativo 6 settembre 2005, n. 206, vigilano sulla condotta professionale degli associati e stabiliscono le sanzioni disciplinari da irrogare agli associati per le violazioni del medesimo codice. </a:t>
            </a:r>
          </a:p>
        </p:txBody>
      </p:sp>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descr="Immagine che contiene mensola&#10;&#10;Descrizione generata automaticamente">
            <a:extLst>
              <a:ext uri="{FF2B5EF4-FFF2-40B4-BE49-F238E27FC236}">
                <a16:creationId xmlns:a16="http://schemas.microsoft.com/office/drawing/2014/main" id="{3BFE4190-C37D-4C47-BBAB-771AE12BBF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24800" y="2123579"/>
            <a:ext cx="3945463" cy="3612404"/>
          </a:xfrm>
          <a:prstGeom prst="rect">
            <a:avLst/>
          </a:prstGeom>
        </p:spPr>
      </p:pic>
    </p:spTree>
    <p:extLst>
      <p:ext uri="{BB962C8B-B14F-4D97-AF65-F5344CB8AC3E}">
        <p14:creationId xmlns:p14="http://schemas.microsoft.com/office/powerpoint/2010/main" val="3007030573"/>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6828D876-FEE8-441C-8BB0-4A82EBC9F717}"/>
              </a:ext>
            </a:extLst>
          </p:cNvPr>
          <p:cNvSpPr>
            <a:spLocks noGrp="1"/>
          </p:cNvSpPr>
          <p:nvPr>
            <p:ph type="title"/>
          </p:nvPr>
        </p:nvSpPr>
        <p:spPr>
          <a:xfrm>
            <a:off x="6094105" y="802955"/>
            <a:ext cx="4977976" cy="1454051"/>
          </a:xfrm>
        </p:spPr>
        <p:txBody>
          <a:bodyPr>
            <a:normAutofit/>
          </a:bodyPr>
          <a:lstStyle/>
          <a:p>
            <a:r>
              <a:rPr lang="it-IT" dirty="0">
                <a:solidFill>
                  <a:srgbClr val="000000"/>
                </a:solidFill>
              </a:rPr>
              <a:t>ANACI</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magine 4">
            <a:extLst>
              <a:ext uri="{FF2B5EF4-FFF2-40B4-BE49-F238E27FC236}">
                <a16:creationId xmlns:a16="http://schemas.microsoft.com/office/drawing/2014/main" id="{8D878BCE-1077-4613-B316-13A070CECC7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6" y="1629089"/>
            <a:ext cx="2769316" cy="3620021"/>
          </a:xfrm>
          <a:prstGeom prst="rect">
            <a:avLst/>
          </a:prstGeom>
        </p:spPr>
      </p:pic>
      <p:sp>
        <p:nvSpPr>
          <p:cNvPr id="3" name="Segnaposto contenuto 2">
            <a:extLst>
              <a:ext uri="{FF2B5EF4-FFF2-40B4-BE49-F238E27FC236}">
                <a16:creationId xmlns:a16="http://schemas.microsoft.com/office/drawing/2014/main" id="{EC414BB8-6DFD-4A49-88EE-AD28F5556B8E}"/>
              </a:ext>
            </a:extLst>
          </p:cNvPr>
          <p:cNvSpPr>
            <a:spLocks noGrp="1"/>
          </p:cNvSpPr>
          <p:nvPr>
            <p:ph idx="1"/>
          </p:nvPr>
        </p:nvSpPr>
        <p:spPr>
          <a:xfrm>
            <a:off x="6222654" y="2257006"/>
            <a:ext cx="4977578" cy="3639289"/>
          </a:xfrm>
        </p:spPr>
        <p:txBody>
          <a:bodyPr anchor="ctr">
            <a:normAutofit lnSpcReduction="10000"/>
          </a:bodyPr>
          <a:lstStyle/>
          <a:p>
            <a:r>
              <a:rPr lang="it-IT" sz="1900" dirty="0">
                <a:solidFill>
                  <a:srgbClr val="000000"/>
                </a:solidFill>
              </a:rPr>
              <a:t>E’ l’Associazione che meglio rappresenta i contenuti della legge n. 4 2013 e che ha sempre creduto nella forza della formazione sin dalla sua fondazione.</a:t>
            </a:r>
          </a:p>
          <a:p>
            <a:endParaRPr lang="it-IT" sz="1900" dirty="0">
              <a:solidFill>
                <a:srgbClr val="000000"/>
              </a:solidFill>
            </a:endParaRPr>
          </a:p>
          <a:p>
            <a:r>
              <a:rPr lang="it-IT" sz="1900" dirty="0">
                <a:solidFill>
                  <a:srgbClr val="000000"/>
                </a:solidFill>
              </a:rPr>
              <a:t>Snodo fondamentale per chi esercita la professione immobiliare e che offre i migliori strumenti informativi e pratici di crescita culturale.</a:t>
            </a:r>
          </a:p>
          <a:p>
            <a:r>
              <a:rPr lang="it-IT" sz="2400" b="1" dirty="0">
                <a:solidFill>
                  <a:srgbClr val="000000"/>
                </a:solidFill>
              </a:rPr>
              <a:t>Tutto da coniugare con la voglia e la passione di essere professionista tra i professionisti.</a:t>
            </a:r>
          </a:p>
        </p:txBody>
      </p:sp>
    </p:spTree>
    <p:extLst>
      <p:ext uri="{BB962C8B-B14F-4D97-AF65-F5344CB8AC3E}">
        <p14:creationId xmlns:p14="http://schemas.microsoft.com/office/powerpoint/2010/main" val="949619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6016D9-251A-4BC5-98F4-F95BD73103FB}"/>
              </a:ext>
            </a:extLst>
          </p:cNvPr>
          <p:cNvSpPr>
            <a:spLocks noGrp="1"/>
          </p:cNvSpPr>
          <p:nvPr>
            <p:ph type="ctrTitle"/>
          </p:nvPr>
        </p:nvSpPr>
        <p:spPr>
          <a:xfrm>
            <a:off x="6746628" y="1783959"/>
            <a:ext cx="4645250" cy="2889114"/>
          </a:xfrm>
        </p:spPr>
        <p:txBody>
          <a:bodyPr anchor="b">
            <a:normAutofit fontScale="90000"/>
          </a:bodyPr>
          <a:lstStyle/>
          <a:p>
            <a:pPr algn="l"/>
            <a:r>
              <a:rPr lang="it-IT" sz="5100" dirty="0"/>
              <a:t>La formazione aiuta a superare le difficoltà e gli ostacoli</a:t>
            </a:r>
          </a:p>
        </p:txBody>
      </p:sp>
      <p:sp>
        <p:nvSpPr>
          <p:cNvPr id="3" name="Sottotitolo 2">
            <a:extLst>
              <a:ext uri="{FF2B5EF4-FFF2-40B4-BE49-F238E27FC236}">
                <a16:creationId xmlns:a16="http://schemas.microsoft.com/office/drawing/2014/main" id="{FCCA730B-C963-43FE-B238-BBEC785CA6D4}"/>
              </a:ext>
            </a:extLst>
          </p:cNvPr>
          <p:cNvSpPr>
            <a:spLocks noGrp="1"/>
          </p:cNvSpPr>
          <p:nvPr>
            <p:ph type="subTitle" idx="1"/>
          </p:nvPr>
        </p:nvSpPr>
        <p:spPr>
          <a:xfrm>
            <a:off x="6746627" y="4750893"/>
            <a:ext cx="4645250" cy="1147863"/>
          </a:xfrm>
        </p:spPr>
        <p:txBody>
          <a:bodyPr anchor="t">
            <a:normAutofit/>
          </a:bodyPr>
          <a:lstStyle/>
          <a:p>
            <a:pPr algn="l"/>
            <a:r>
              <a:rPr lang="it-IT" sz="2000" dirty="0"/>
              <a:t>                     I percorsi virtuosi </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descr="Immagine che contiene oggetto, motore, edificio, interni&#10;&#10;Descrizione generata automaticamente">
            <a:extLst>
              <a:ext uri="{FF2B5EF4-FFF2-40B4-BE49-F238E27FC236}">
                <a16:creationId xmlns:a16="http://schemas.microsoft.com/office/drawing/2014/main" id="{69B097EA-E482-4F0A-94BA-79EF954E84F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658" r="2092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CasellaDiTesto 5">
            <a:extLst>
              <a:ext uri="{FF2B5EF4-FFF2-40B4-BE49-F238E27FC236}">
                <a16:creationId xmlns:a16="http://schemas.microsoft.com/office/drawing/2014/main" id="{2E46FB50-EB01-4F42-8505-B7EDC2377802}"/>
              </a:ext>
            </a:extLst>
          </p:cNvPr>
          <p:cNvSpPr txBox="1"/>
          <p:nvPr/>
        </p:nvSpPr>
        <p:spPr>
          <a:xfrm>
            <a:off x="12007271" y="6657945"/>
            <a:ext cx="184730" cy="200055"/>
          </a:xfrm>
          <a:prstGeom prst="rect">
            <a:avLst/>
          </a:prstGeom>
          <a:solidFill>
            <a:srgbClr val="000000"/>
          </a:solidFill>
        </p:spPr>
        <p:txBody>
          <a:bodyPr wrap="none" rtlCol="0">
            <a:spAutoFit/>
          </a:bodyPr>
          <a:lstStyle/>
          <a:p>
            <a:pPr algn="r">
              <a:spcAft>
                <a:spcPts val="600"/>
              </a:spcAft>
            </a:pPr>
            <a:endParaRPr lang="it-IT" sz="700" dirty="0">
              <a:solidFill>
                <a:srgbClr val="FFFFFF"/>
              </a:solidFill>
            </a:endParaRPr>
          </a:p>
        </p:txBody>
      </p:sp>
    </p:spTree>
    <p:extLst>
      <p:ext uri="{BB962C8B-B14F-4D97-AF65-F5344CB8AC3E}">
        <p14:creationId xmlns:p14="http://schemas.microsoft.com/office/powerpoint/2010/main" val="135280184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5352AA6-C998-42B8-B80C-FE34B011F4F2}"/>
              </a:ext>
            </a:extLst>
          </p:cNvPr>
          <p:cNvSpPr>
            <a:spLocks noGrp="1"/>
          </p:cNvSpPr>
          <p:nvPr>
            <p:ph type="title"/>
          </p:nvPr>
        </p:nvSpPr>
        <p:spPr>
          <a:xfrm>
            <a:off x="838200" y="811161"/>
            <a:ext cx="3335594" cy="5403370"/>
          </a:xfrm>
        </p:spPr>
        <p:txBody>
          <a:bodyPr>
            <a:normAutofit/>
          </a:bodyPr>
          <a:lstStyle/>
          <a:p>
            <a:r>
              <a:rPr lang="it-IT" sz="4100" dirty="0">
                <a:solidFill>
                  <a:srgbClr val="FFFFFF"/>
                </a:solidFill>
              </a:rPr>
              <a:t>Le sequenze successive per un procedimento virtuoso al fine di prevenire e ridurre i rischi di imprevisti e contenziosi</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egnaposto contenuto 2">
            <a:extLst>
              <a:ext uri="{FF2B5EF4-FFF2-40B4-BE49-F238E27FC236}">
                <a16:creationId xmlns:a16="http://schemas.microsoft.com/office/drawing/2014/main" id="{C2E16AB0-E2CA-4536-B5C2-D33DAAB2A306}"/>
              </a:ext>
            </a:extLst>
          </p:cNvPr>
          <p:cNvGraphicFramePr>
            <a:graphicFrameLocks noGrp="1"/>
          </p:cNvGraphicFramePr>
          <p:nvPr>
            <p:ph idx="1"/>
            <p:extLst>
              <p:ext uri="{D42A27DB-BD31-4B8C-83A1-F6EECF244321}">
                <p14:modId xmlns:p14="http://schemas.microsoft.com/office/powerpoint/2010/main" val="2879770303"/>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50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A8141EC-F850-47AF-9D0C-FA461B8CDFD6}"/>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Non </a:t>
            </a:r>
            <a:r>
              <a:rPr lang="en-US" sz="5400" dirty="0" err="1">
                <a:solidFill>
                  <a:srgbClr val="FFFFFF"/>
                </a:solidFill>
              </a:rPr>
              <a:t>più</a:t>
            </a:r>
            <a:r>
              <a:rPr lang="en-US" sz="5400" dirty="0">
                <a:solidFill>
                  <a:srgbClr val="FFFFFF"/>
                </a:solidFill>
              </a:rPr>
              <a:t> le scale di Escher</a:t>
            </a:r>
          </a:p>
        </p:txBody>
      </p:sp>
      <p:pic>
        <p:nvPicPr>
          <p:cNvPr id="8" name="Immagine 7">
            <a:extLst>
              <a:ext uri="{FF2B5EF4-FFF2-40B4-BE49-F238E27FC236}">
                <a16:creationId xmlns:a16="http://schemas.microsoft.com/office/drawing/2014/main" id="{E7471C95-A9CB-41C5-BF6A-FE04E32385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18902" y="307731"/>
            <a:ext cx="3058192" cy="3997637"/>
          </a:xfrm>
          <a:prstGeom prst="rect">
            <a:avLst/>
          </a:prstGeom>
        </p:spPr>
      </p:pic>
      <p:pic>
        <p:nvPicPr>
          <p:cNvPr id="23" name="Segnaposto contenuto 4" descr="Immagine che contiene esterni&#10;&#10;Descrizione generata automaticamente">
            <a:extLst>
              <a:ext uri="{FF2B5EF4-FFF2-40B4-BE49-F238E27FC236}">
                <a16:creationId xmlns:a16="http://schemas.microsoft.com/office/drawing/2014/main" id="{5DADAE41-A952-49C6-B0D4-CA716795C64A}"/>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16043" y="526557"/>
            <a:ext cx="5455917" cy="3559985"/>
          </a:xfrm>
          <a:prstGeom prst="rect">
            <a:avLst/>
          </a:prstGeom>
        </p:spPr>
      </p:pic>
      <p:cxnSp>
        <p:nvCxnSpPr>
          <p:cNvPr id="32" name="Straight Connector 3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497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33DB7032-E8EA-457D-828A-6378C871900B}"/>
              </a:ext>
            </a:extLst>
          </p:cNvPr>
          <p:cNvSpPr>
            <a:spLocks noGrp="1"/>
          </p:cNvSpPr>
          <p:nvPr>
            <p:ph type="title"/>
          </p:nvPr>
        </p:nvSpPr>
        <p:spPr>
          <a:xfrm>
            <a:off x="6094105" y="802955"/>
            <a:ext cx="4977976" cy="1454051"/>
          </a:xfrm>
        </p:spPr>
        <p:txBody>
          <a:bodyPr>
            <a:normAutofit/>
          </a:bodyPr>
          <a:lstStyle/>
          <a:p>
            <a:r>
              <a:rPr lang="it-IT" dirty="0">
                <a:solidFill>
                  <a:srgbClr val="000000"/>
                </a:solidFill>
              </a:rPr>
              <a:t>      …e tu  ora hai</a:t>
            </a:r>
          </a:p>
        </p:txBody>
      </p:sp>
      <p:sp>
        <p:nvSpPr>
          <p:cNvPr id="1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Segnaposto contenuto 4" descr="Immagine che contiene testo, ricevuta&#10;&#10;Descrizione generata automaticamente">
            <a:extLst>
              <a:ext uri="{FF2B5EF4-FFF2-40B4-BE49-F238E27FC236}">
                <a16:creationId xmlns:a16="http://schemas.microsoft.com/office/drawing/2014/main" id="{F297763B-A347-458B-A048-8DB6E3B30E6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9349" y="2313087"/>
            <a:ext cx="3661831" cy="2252026"/>
          </a:xfrm>
          <a:prstGeom prst="rect">
            <a:avLst/>
          </a:prstGeom>
        </p:spPr>
      </p:pic>
      <p:pic>
        <p:nvPicPr>
          <p:cNvPr id="9" name="Segnaposto contenuto 8">
            <a:extLst>
              <a:ext uri="{FF2B5EF4-FFF2-40B4-BE49-F238E27FC236}">
                <a16:creationId xmlns:a16="http://schemas.microsoft.com/office/drawing/2014/main" id="{C554446C-CE04-48D2-A9B3-2B9B6E293EF2}"/>
              </a:ext>
            </a:extLst>
          </p:cNvPr>
          <p:cNvPicPr>
            <a:picLocks noGrp="1" noChangeAspect="1"/>
          </p:cNvPicPr>
          <p:nvPr>
            <p:ph idx="1"/>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278732" y="1780858"/>
            <a:ext cx="2784704" cy="3640137"/>
          </a:xfrm>
        </p:spPr>
      </p:pic>
    </p:spTree>
    <p:extLst>
      <p:ext uri="{BB962C8B-B14F-4D97-AF65-F5344CB8AC3E}">
        <p14:creationId xmlns:p14="http://schemas.microsoft.com/office/powerpoint/2010/main" val="3711715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F41CCD07-6953-4912-B4E3-37ED31224AB8}"/>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i="1" kern="1200" dirty="0">
                <a:solidFill>
                  <a:schemeClr val="tx1"/>
                </a:solidFill>
                <a:latin typeface="+mj-lt"/>
                <a:ea typeface="+mj-ea"/>
                <a:cs typeface="+mj-cs"/>
              </a:rPr>
              <a:t> </a:t>
            </a:r>
            <a:r>
              <a:rPr lang="en-US" sz="6000" i="1" dirty="0" err="1"/>
              <a:t>G</a:t>
            </a:r>
            <a:r>
              <a:rPr lang="en-US" sz="6000" i="1" kern="1200" dirty="0" err="1">
                <a:solidFill>
                  <a:schemeClr val="tx1"/>
                </a:solidFill>
                <a:latin typeface="+mj-lt"/>
                <a:ea typeface="+mj-ea"/>
                <a:cs typeface="+mj-cs"/>
              </a:rPr>
              <a:t>razie</a:t>
            </a:r>
            <a:r>
              <a:rPr lang="en-US" sz="6000" i="1" kern="1200" dirty="0">
                <a:solidFill>
                  <a:schemeClr val="tx1"/>
                </a:solidFill>
                <a:latin typeface="+mj-lt"/>
                <a:ea typeface="+mj-ea"/>
                <a:cs typeface="+mj-cs"/>
              </a:rPr>
              <a:t>.  </a:t>
            </a:r>
            <a:r>
              <a:rPr lang="en-US" sz="6000" i="1" kern="1200" dirty="0" err="1">
                <a:solidFill>
                  <a:schemeClr val="tx1"/>
                </a:solidFill>
                <a:latin typeface="+mj-lt"/>
                <a:ea typeface="+mj-ea"/>
                <a:cs typeface="+mj-cs"/>
              </a:rPr>
              <a:t>Alla</a:t>
            </a:r>
            <a:r>
              <a:rPr lang="en-US" sz="6000" i="1" kern="1200" dirty="0">
                <a:solidFill>
                  <a:schemeClr val="tx1"/>
                </a:solidFill>
                <a:latin typeface="+mj-lt"/>
                <a:ea typeface="+mj-ea"/>
                <a:cs typeface="+mj-cs"/>
              </a:rPr>
              <a:t> </a:t>
            </a:r>
            <a:r>
              <a:rPr lang="en-US" sz="6000" i="1" kern="1200" dirty="0" err="1">
                <a:solidFill>
                  <a:schemeClr val="tx1"/>
                </a:solidFill>
                <a:latin typeface="+mj-lt"/>
                <a:ea typeface="+mj-ea"/>
                <a:cs typeface="+mj-cs"/>
              </a:rPr>
              <a:t>prossima</a:t>
            </a:r>
            <a:endParaRPr lang="en-US" sz="6000" i="1" kern="1200" dirty="0">
              <a:solidFill>
                <a:schemeClr val="tx1"/>
              </a:solidFill>
              <a:latin typeface="+mj-lt"/>
              <a:ea typeface="+mj-ea"/>
              <a:cs typeface="+mj-cs"/>
            </a:endParaRPr>
          </a:p>
        </p:txBody>
      </p:sp>
      <p:sp>
        <p:nvSpPr>
          <p:cNvPr id="3" name="Segnaposto contenuto 2">
            <a:extLst>
              <a:ext uri="{FF2B5EF4-FFF2-40B4-BE49-F238E27FC236}">
                <a16:creationId xmlns:a16="http://schemas.microsoft.com/office/drawing/2014/main" id="{A6A9C459-03DD-4CB3-BE61-6657A3179EC3}"/>
              </a:ext>
            </a:extLst>
          </p:cNvPr>
          <p:cNvSpPr>
            <a:spLocks noGrp="1"/>
          </p:cNvSpPr>
          <p:nvPr>
            <p:ph idx="1"/>
          </p:nvPr>
        </p:nvSpPr>
        <p:spPr>
          <a:xfrm>
            <a:off x="7961258" y="4525347"/>
            <a:ext cx="3258675" cy="1737360"/>
          </a:xfrm>
        </p:spPr>
        <p:txBody>
          <a:bodyPr vert="horz" lIns="91440" tIns="45720" rIns="91440" bIns="45720" rtlCol="0" anchor="ctr">
            <a:normAutofit/>
          </a:bodyPr>
          <a:lstStyle/>
          <a:p>
            <a:pPr marL="0" indent="0">
              <a:buNone/>
            </a:pPr>
            <a:r>
              <a:rPr lang="en-US" sz="2400" i="1" u="sng" kern="1200">
                <a:solidFill>
                  <a:schemeClr val="tx1"/>
                </a:solidFill>
                <a:latin typeface="+mn-lt"/>
                <a:ea typeface="+mn-ea"/>
                <a:cs typeface="+mn-cs"/>
              </a:rPr>
              <a:t>Avv. Gaetano Mulonia</a:t>
            </a:r>
          </a:p>
        </p:txBody>
      </p:sp>
      <p:sp>
        <p:nvSpPr>
          <p:cNvPr id="20" name="Oval 1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1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5BFEE3BE-2A6D-4543-AA76-0C1D998E008A}"/>
              </a:ext>
            </a:extLst>
          </p:cNvPr>
          <p:cNvSpPr>
            <a:spLocks noGrp="1"/>
          </p:cNvSpPr>
          <p:nvPr>
            <p:ph type="title"/>
          </p:nvPr>
        </p:nvSpPr>
        <p:spPr>
          <a:xfrm>
            <a:off x="838200" y="811161"/>
            <a:ext cx="3335594" cy="5403370"/>
          </a:xfrm>
        </p:spPr>
        <p:txBody>
          <a:bodyPr>
            <a:normAutofit/>
          </a:bodyPr>
          <a:lstStyle/>
          <a:p>
            <a:r>
              <a:rPr lang="it-IT" dirty="0">
                <a:solidFill>
                  <a:srgbClr val="FFFFFF"/>
                </a:solidFill>
              </a:rPr>
              <a:t>L’ Assemblea</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egnaposto contenuto 2">
            <a:extLst>
              <a:ext uri="{FF2B5EF4-FFF2-40B4-BE49-F238E27FC236}">
                <a16:creationId xmlns:a16="http://schemas.microsoft.com/office/drawing/2014/main" id="{57CC0D1C-47A9-49BE-8C7E-6F2CE6C7FCB4}"/>
              </a:ext>
            </a:extLst>
          </p:cNvPr>
          <p:cNvGraphicFramePr>
            <a:graphicFrameLocks noGrp="1"/>
          </p:cNvGraphicFramePr>
          <p:nvPr>
            <p:ph idx="1"/>
            <p:extLst>
              <p:ext uri="{D42A27DB-BD31-4B8C-83A1-F6EECF244321}">
                <p14:modId xmlns:p14="http://schemas.microsoft.com/office/powerpoint/2010/main" val="1907320963"/>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669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CD5E602-BEC4-4F65-9B0F-44EC5627CE3C}"/>
              </a:ext>
            </a:extLst>
          </p:cNvPr>
          <p:cNvSpPr>
            <a:spLocks noGrp="1"/>
          </p:cNvSpPr>
          <p:nvPr>
            <p:ph type="title"/>
          </p:nvPr>
        </p:nvSpPr>
        <p:spPr>
          <a:xfrm>
            <a:off x="863029" y="1012004"/>
            <a:ext cx="3416158" cy="4795408"/>
          </a:xfrm>
        </p:spPr>
        <p:txBody>
          <a:bodyPr>
            <a:normAutofit/>
          </a:bodyPr>
          <a:lstStyle/>
          <a:p>
            <a:r>
              <a:rPr lang="it-IT">
                <a:solidFill>
                  <a:srgbClr val="FFFFFF"/>
                </a:solidFill>
              </a:rPr>
              <a:t>Il capitolato</a:t>
            </a:r>
          </a:p>
        </p:txBody>
      </p:sp>
      <p:graphicFrame>
        <p:nvGraphicFramePr>
          <p:cNvPr id="5" name="Segnaposto contenuto 2">
            <a:extLst>
              <a:ext uri="{FF2B5EF4-FFF2-40B4-BE49-F238E27FC236}">
                <a16:creationId xmlns:a16="http://schemas.microsoft.com/office/drawing/2014/main" id="{2C38385F-CE58-4417-802F-99EE3C791BE9}"/>
              </a:ext>
            </a:extLst>
          </p:cNvPr>
          <p:cNvGraphicFramePr>
            <a:graphicFrameLocks noGrp="1"/>
          </p:cNvGraphicFramePr>
          <p:nvPr>
            <p:ph idx="1"/>
            <p:extLst>
              <p:ext uri="{D42A27DB-BD31-4B8C-83A1-F6EECF244321}">
                <p14:modId xmlns:p14="http://schemas.microsoft.com/office/powerpoint/2010/main" val="76176438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4660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7C182FC-69A9-4E15-A6EF-EE64069C84A8}"/>
              </a:ext>
            </a:extLst>
          </p:cNvPr>
          <p:cNvSpPr>
            <a:spLocks noGrp="1"/>
          </p:cNvSpPr>
          <p:nvPr>
            <p:ph type="title"/>
          </p:nvPr>
        </p:nvSpPr>
        <p:spPr>
          <a:xfrm>
            <a:off x="838200" y="811161"/>
            <a:ext cx="3335594" cy="5403370"/>
          </a:xfrm>
        </p:spPr>
        <p:txBody>
          <a:bodyPr>
            <a:normAutofit/>
          </a:bodyPr>
          <a:lstStyle/>
          <a:p>
            <a:r>
              <a:rPr lang="it-IT" dirty="0">
                <a:solidFill>
                  <a:srgbClr val="FFFFFF"/>
                </a:solidFill>
              </a:rPr>
              <a:t>Il valore aggiunto del professionista la scelta</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egnaposto contenuto 2">
            <a:extLst>
              <a:ext uri="{FF2B5EF4-FFF2-40B4-BE49-F238E27FC236}">
                <a16:creationId xmlns:a16="http://schemas.microsoft.com/office/drawing/2014/main" id="{1DD80FD5-7E6F-430A-8EE3-908E6B9DC8F1}"/>
              </a:ext>
            </a:extLst>
          </p:cNvPr>
          <p:cNvGraphicFramePr>
            <a:graphicFrameLocks noGrp="1"/>
          </p:cNvGraphicFramePr>
          <p:nvPr>
            <p:ph idx="1"/>
            <p:extLst>
              <p:ext uri="{D42A27DB-BD31-4B8C-83A1-F6EECF244321}">
                <p14:modId xmlns:p14="http://schemas.microsoft.com/office/powerpoint/2010/main" val="3442314149"/>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23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1B1CAFB5-1182-4011-8694-F1B697123BDC}"/>
              </a:ext>
            </a:extLst>
          </p:cNvPr>
          <p:cNvSpPr>
            <a:spLocks noGrp="1"/>
          </p:cNvSpPr>
          <p:nvPr>
            <p:ph type="title"/>
          </p:nvPr>
        </p:nvSpPr>
        <p:spPr>
          <a:xfrm>
            <a:off x="4384039" y="365125"/>
            <a:ext cx="7164493" cy="1325563"/>
          </a:xfrm>
        </p:spPr>
        <p:txBody>
          <a:bodyPr>
            <a:normAutofit/>
          </a:bodyPr>
          <a:lstStyle/>
          <a:p>
            <a:r>
              <a:rPr lang="it-IT" dirty="0"/>
              <a:t>Il tecnico professionista</a:t>
            </a:r>
          </a:p>
        </p:txBody>
      </p:sp>
      <p:pic>
        <p:nvPicPr>
          <p:cNvPr id="5" name="Immagine 4" descr="Immagine che contiene abbigliamento&#10;&#10;Descrizione generata automaticamente">
            <a:extLst>
              <a:ext uri="{FF2B5EF4-FFF2-40B4-BE49-F238E27FC236}">
                <a16:creationId xmlns:a16="http://schemas.microsoft.com/office/drawing/2014/main" id="{49CBFDF1-11B4-4F05-827F-5A1D9CD9EE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0060" y="1661524"/>
            <a:ext cx="3425957" cy="3534471"/>
          </a:xfrm>
          <a:prstGeom prst="rect">
            <a:avLst/>
          </a:prstGeom>
        </p:spPr>
      </p:pic>
      <p:sp>
        <p:nvSpPr>
          <p:cNvPr id="3" name="Segnaposto contenuto 2">
            <a:extLst>
              <a:ext uri="{FF2B5EF4-FFF2-40B4-BE49-F238E27FC236}">
                <a16:creationId xmlns:a16="http://schemas.microsoft.com/office/drawing/2014/main" id="{2BDF2384-7013-4C8A-9C14-5C2A3DF4B40D}"/>
              </a:ext>
            </a:extLst>
          </p:cNvPr>
          <p:cNvSpPr>
            <a:spLocks noGrp="1"/>
          </p:cNvSpPr>
          <p:nvPr>
            <p:ph idx="1"/>
          </p:nvPr>
        </p:nvSpPr>
        <p:spPr>
          <a:xfrm>
            <a:off x="4387515" y="2022601"/>
            <a:ext cx="7161017" cy="4154361"/>
          </a:xfrm>
        </p:spPr>
        <p:txBody>
          <a:bodyPr>
            <a:normAutofit/>
          </a:bodyPr>
          <a:lstStyle/>
          <a:p>
            <a:r>
              <a:rPr lang="it-IT" sz="2000" dirty="0"/>
              <a:t>L’appaltatore</a:t>
            </a:r>
          </a:p>
          <a:p>
            <a:r>
              <a:rPr lang="it-IT" sz="2000" dirty="0"/>
              <a:t>Il responsabile dei lavori</a:t>
            </a:r>
          </a:p>
          <a:p>
            <a:r>
              <a:rPr lang="it-IT" sz="2000" dirty="0"/>
              <a:t>Il direttore dei lavori</a:t>
            </a:r>
          </a:p>
          <a:p>
            <a:r>
              <a:rPr lang="it-IT" sz="2000" dirty="0"/>
              <a:t>Il responsabile del servizio di prevenzione e protezione</a:t>
            </a:r>
          </a:p>
          <a:p>
            <a:r>
              <a:rPr lang="it-IT" sz="2000" dirty="0"/>
              <a:t>Il coordinatore della sicurezza in fase di progettazione e/o in fase di esecuzione </a:t>
            </a:r>
          </a:p>
          <a:p>
            <a:r>
              <a:rPr lang="it-IT" sz="2000" dirty="0"/>
              <a:t>Il tecnico abilitato alla redazione del Piano di sicurezza e coordinamento</a:t>
            </a:r>
          </a:p>
        </p:txBody>
      </p:sp>
      <p:sp>
        <p:nvSpPr>
          <p:cNvPr id="6" name="CasellaDiTesto 5">
            <a:extLst>
              <a:ext uri="{FF2B5EF4-FFF2-40B4-BE49-F238E27FC236}">
                <a16:creationId xmlns:a16="http://schemas.microsoft.com/office/drawing/2014/main" id="{8BD1B6D6-8EBB-43DF-8DD2-76FAF73AE999}"/>
              </a:ext>
            </a:extLst>
          </p:cNvPr>
          <p:cNvSpPr txBox="1"/>
          <p:nvPr/>
        </p:nvSpPr>
        <p:spPr>
          <a:xfrm>
            <a:off x="1345701" y="4995940"/>
            <a:ext cx="2560316"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www.gravita-zero.org/2013/10/aaa-talenti-cercasi-lalto-adige-caccia.html">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it-IT" sz="700">
              <a:solidFill>
                <a:srgbClr val="FFFFFF"/>
              </a:solidFill>
            </a:endParaRPr>
          </a:p>
        </p:txBody>
      </p:sp>
    </p:spTree>
    <p:extLst>
      <p:ext uri="{BB962C8B-B14F-4D97-AF65-F5344CB8AC3E}">
        <p14:creationId xmlns:p14="http://schemas.microsoft.com/office/powerpoint/2010/main" val="21039407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A0FFF7D8-312E-42D6-AB95-71DF7D875FDC}"/>
              </a:ext>
            </a:extLst>
          </p:cNvPr>
          <p:cNvSpPr>
            <a:spLocks noGrp="1"/>
          </p:cNvSpPr>
          <p:nvPr>
            <p:ph type="title"/>
          </p:nvPr>
        </p:nvSpPr>
        <p:spPr>
          <a:xfrm>
            <a:off x="863029" y="1012004"/>
            <a:ext cx="3416158" cy="4795408"/>
          </a:xfrm>
        </p:spPr>
        <p:txBody>
          <a:bodyPr>
            <a:normAutofit/>
          </a:bodyPr>
          <a:lstStyle/>
          <a:p>
            <a:r>
              <a:rPr lang="it-IT" dirty="0">
                <a:solidFill>
                  <a:srgbClr val="FFFFFF"/>
                </a:solidFill>
              </a:rPr>
              <a:t>L’ Appaltatore</a:t>
            </a:r>
            <a:br>
              <a:rPr lang="it-IT" dirty="0">
                <a:solidFill>
                  <a:srgbClr val="FFFFFF"/>
                </a:solidFill>
              </a:rPr>
            </a:br>
            <a:r>
              <a:rPr lang="it-IT" dirty="0">
                <a:solidFill>
                  <a:srgbClr val="FFFFFF"/>
                </a:solidFill>
              </a:rPr>
              <a:t>Imprenditore</a:t>
            </a:r>
          </a:p>
        </p:txBody>
      </p:sp>
      <p:graphicFrame>
        <p:nvGraphicFramePr>
          <p:cNvPr id="5" name="Segnaposto contenuto 2">
            <a:extLst>
              <a:ext uri="{FF2B5EF4-FFF2-40B4-BE49-F238E27FC236}">
                <a16:creationId xmlns:a16="http://schemas.microsoft.com/office/drawing/2014/main" id="{46A80DB6-952A-4FD4-AC69-91306824ADBA}"/>
              </a:ext>
            </a:extLst>
          </p:cNvPr>
          <p:cNvGraphicFramePr>
            <a:graphicFrameLocks noGrp="1"/>
          </p:cNvGraphicFramePr>
          <p:nvPr>
            <p:ph idx="1"/>
            <p:extLst>
              <p:ext uri="{D42A27DB-BD31-4B8C-83A1-F6EECF244321}">
                <p14:modId xmlns:p14="http://schemas.microsoft.com/office/powerpoint/2010/main" val="138635308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316389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2739</Words>
  <Application>Microsoft Office PowerPoint</Application>
  <PresentationFormat>Widescreen</PresentationFormat>
  <Paragraphs>231</Paragraphs>
  <Slides>42</Slides>
  <Notes>6</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42</vt:i4>
      </vt:variant>
    </vt:vector>
  </HeadingPairs>
  <TitlesOfParts>
    <vt:vector size="46" baseType="lpstr">
      <vt:lpstr>Arial</vt:lpstr>
      <vt:lpstr>Calibri</vt:lpstr>
      <vt:lpstr>Calibri Light</vt:lpstr>
      <vt:lpstr>Tema di Office</vt:lpstr>
      <vt:lpstr>            La compliance normativa</vt:lpstr>
      <vt:lpstr>Soggetti – fasi – procedimenti applicativi</vt:lpstr>
      <vt:lpstr>L’ Assemblea </vt:lpstr>
      <vt:lpstr>Le sequenze successive per un procedimento virtuoso al fine di prevenire e ridurre i rischi di imprevisti e contenziosi</vt:lpstr>
      <vt:lpstr>L’ Assemblea</vt:lpstr>
      <vt:lpstr>Il capitolato</vt:lpstr>
      <vt:lpstr>Il valore aggiunto del professionista la scelta</vt:lpstr>
      <vt:lpstr>Il tecnico professionista</vt:lpstr>
      <vt:lpstr>L’ Appaltatore Imprenditore</vt:lpstr>
      <vt:lpstr>Il responsabile dei lavori</vt:lpstr>
      <vt:lpstr>Il committente</vt:lpstr>
      <vt:lpstr>Il direttore dei lavori</vt:lpstr>
      <vt:lpstr>Il Coordinatore della sicurezza in fase di progettazione ed esecuzione</vt:lpstr>
      <vt:lpstr>Tecnico abilitato alla redazione del Piano di Sicurezza e Co-ordinamento</vt:lpstr>
      <vt:lpstr>DISCIPLINA</vt:lpstr>
      <vt:lpstr>  MODELLO CONTRATTUALE </vt:lpstr>
      <vt:lpstr> Si conviene e si stipula quanto segue:</vt:lpstr>
      <vt:lpstr>Presentazione standard di PowerPoint</vt:lpstr>
      <vt:lpstr>Presentazione standard di PowerPoint</vt:lpstr>
      <vt:lpstr>Presentazione standard di PowerPoint</vt:lpstr>
      <vt:lpstr>Presentazione standard di PowerPoint</vt:lpstr>
      <vt:lpstr>L’amministratore professionista</vt:lpstr>
      <vt:lpstr>I tre casi in cui si può trovare un amministratore</vt:lpstr>
      <vt:lpstr>I caso L’amministratore datore di lavoro nomina</vt:lpstr>
      <vt:lpstr>II Caso L’Amministratore può ricoprire l’incarico di  Responsabile dei lavori </vt:lpstr>
      <vt:lpstr>III caso L’Amministratore RL nomina un CSP/CSE   </vt:lpstr>
      <vt:lpstr>Verifica dei requisiti  e stipula del contratto d’appalto </vt:lpstr>
      <vt:lpstr>Quali sono i parametri per la verifica dell’idoneità tecnico professionale?</vt:lpstr>
      <vt:lpstr>Documenti da richiedere</vt:lpstr>
      <vt:lpstr>Il contratto d’appalto: le clausole essenziali</vt:lpstr>
      <vt:lpstr>Clausole essenziali: corrispettivo e divieto di subappalto</vt:lpstr>
      <vt:lpstr>I materiali</vt:lpstr>
      <vt:lpstr>L’Amministratore committente è il PROFESSIONISTA che sta al centro delle attività fondamentali dell’appalto a tutela del patrimonio immobiliare e della sicurezza in senso lato </vt:lpstr>
      <vt:lpstr>….la culpa in eligendo (2049 c.c.) e in vigilando (2048 c.c.):  </vt:lpstr>
      <vt:lpstr>Artt.1662-1665-1666 c.c.</vt:lpstr>
      <vt:lpstr>L’amministratore immobiliare manager  professionista multidisciplinare </vt:lpstr>
      <vt:lpstr>Art. 2 lex 4 2013    n. 3 La formazione permanente</vt:lpstr>
      <vt:lpstr>ANACI</vt:lpstr>
      <vt:lpstr>La formazione aiuta a superare le difficoltà e gli ostacoli</vt:lpstr>
      <vt:lpstr>Non più le scale di Escher</vt:lpstr>
      <vt:lpstr>      …e tu  ora hai</vt:lpstr>
      <vt:lpstr> Grazie.  Alla prossima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compliance normativa</dc:title>
  <dc:creator>Gaetano Mulonia</dc:creator>
  <cp:lastModifiedBy>Gaetano Mulonia</cp:lastModifiedBy>
  <cp:revision>4</cp:revision>
  <dcterms:created xsi:type="dcterms:W3CDTF">2019-05-18T14:02:45Z</dcterms:created>
  <dcterms:modified xsi:type="dcterms:W3CDTF">2019-05-30T05:01:27Z</dcterms:modified>
</cp:coreProperties>
</file>